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 lvl="0">
      <a:defRPr lang="en-US"/>
    </a:defPPr>
    <a:lvl1pPr marL="0" lvl="1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2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3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4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es Exceller" userId="02bd767f159c21bd" providerId="LiveId" clId="{79060E2B-2778-4CF6-AFB5-05B00DE5BD04}"/>
    <pc:docChg chg="custSel modSld modMainMaster modNotesMaster modHandout">
      <pc:chgData name="Charles Exceller" userId="02bd767f159c21bd" providerId="LiveId" clId="{79060E2B-2778-4CF6-AFB5-05B00DE5BD04}" dt="2019-11-11T13:54:26.542" v="848" actId="478"/>
      <pc:docMkLst>
        <pc:docMk/>
      </pc:docMkLst>
      <pc:sldChg chg="modSp modNotes">
        <pc:chgData name="Charles Exceller" userId="02bd767f159c21bd" providerId="LiveId" clId="{79060E2B-2778-4CF6-AFB5-05B00DE5BD04}" dt="2019-11-11T13:54:06.370" v="748" actId="790"/>
        <pc:sldMkLst>
          <pc:docMk/>
          <pc:sldMk cId="1562410378" sldId="256"/>
        </pc:sldMkLst>
        <pc:spChg chg="mod">
          <ac:chgData name="Charles Exceller" userId="02bd767f159c21bd" providerId="LiveId" clId="{79060E2B-2778-4CF6-AFB5-05B00DE5BD04}" dt="2019-11-11T13:54:06.355" v="740" actId="790"/>
          <ac:spMkLst>
            <pc:docMk/>
            <pc:sldMk cId="1562410378" sldId="256"/>
            <ac:spMk id="2" creationId="{D9A49F04-8D46-4167-B413-D67C39AF2709}"/>
          </ac:spMkLst>
        </pc:spChg>
        <pc:spChg chg="mod">
          <ac:chgData name="Charles Exceller" userId="02bd767f159c21bd" providerId="LiveId" clId="{79060E2B-2778-4CF6-AFB5-05B00DE5BD04}" dt="2019-11-11T13:54:06.355" v="741" actId="790"/>
          <ac:spMkLst>
            <pc:docMk/>
            <pc:sldMk cId="1562410378" sldId="256"/>
            <ac:spMk id="3" creationId="{39B5DCA7-5A78-4D2D-9230-B4D04C2C17B6}"/>
          </ac:spMkLst>
        </pc:spChg>
      </pc:sldChg>
      <pc:sldChg chg="modSp modNotes">
        <pc:chgData name="Charles Exceller" userId="02bd767f159c21bd" providerId="LiveId" clId="{79060E2B-2778-4CF6-AFB5-05B00DE5BD04}" dt="2019-11-11T13:54:06.417" v="756" actId="790"/>
        <pc:sldMkLst>
          <pc:docMk/>
          <pc:sldMk cId="3980773403" sldId="257"/>
        </pc:sldMkLst>
        <pc:spChg chg="mod">
          <ac:chgData name="Charles Exceller" userId="02bd767f159c21bd" providerId="LiveId" clId="{79060E2B-2778-4CF6-AFB5-05B00DE5BD04}" dt="2019-11-11T13:54:06.370" v="749" actId="790"/>
          <ac:spMkLst>
            <pc:docMk/>
            <pc:sldMk cId="3980773403" sldId="257"/>
            <ac:spMk id="2" creationId="{9FAC595C-A52A-4DAB-80F2-DD2407191F0F}"/>
          </ac:spMkLst>
        </pc:spChg>
      </pc:sldChg>
      <pc:sldChg chg="modSp modNotes">
        <pc:chgData name="Charles Exceller" userId="02bd767f159c21bd" providerId="LiveId" clId="{79060E2B-2778-4CF6-AFB5-05B00DE5BD04}" dt="2019-11-11T13:54:06.433" v="764" actId="790"/>
        <pc:sldMkLst>
          <pc:docMk/>
          <pc:sldMk cId="452028969" sldId="258"/>
        </pc:sldMkLst>
        <pc:spChg chg="mod">
          <ac:chgData name="Charles Exceller" userId="02bd767f159c21bd" providerId="LiveId" clId="{79060E2B-2778-4CF6-AFB5-05B00DE5BD04}" dt="2019-11-11T13:54:06.417" v="757" actId="790"/>
          <ac:spMkLst>
            <pc:docMk/>
            <pc:sldMk cId="452028969" sldId="258"/>
            <ac:spMk id="2" creationId="{EBADD5FA-6DD3-4283-8336-4A9B477F0F02}"/>
          </ac:spMkLst>
        </pc:spChg>
      </pc:sldChg>
      <pc:sldMasterChg chg="modSp delSldLayout modSldLayout">
        <pc:chgData name="Charles Exceller" userId="02bd767f159c21bd" providerId="LiveId" clId="{79060E2B-2778-4CF6-AFB5-05B00DE5BD04}" dt="2019-11-11T13:54:26.542" v="848" actId="478"/>
        <pc:sldMasterMkLst>
          <pc:docMk/>
          <pc:sldMasterMk cId="2453581059" sldId="2147483648"/>
        </pc:sldMasterMkLst>
        <pc:spChg chg="mod">
          <ac:chgData name="Charles Exceller" userId="02bd767f159c21bd" providerId="LiveId" clId="{79060E2B-2778-4CF6-AFB5-05B00DE5BD04}" dt="2019-11-11T13:54:06.448" v="770" actId="790"/>
          <ac:spMkLst>
            <pc:docMk/>
            <pc:sldMasterMk cId="2453581059" sldId="2147483648"/>
            <ac:spMk id="2" creationId="{C4573D28-2A13-4E30-B63E-30ED47EFC53E}"/>
          </ac:spMkLst>
        </pc:spChg>
        <pc:spChg chg="mod">
          <ac:chgData name="Charles Exceller" userId="02bd767f159c21bd" providerId="LiveId" clId="{79060E2B-2778-4CF6-AFB5-05B00DE5BD04}" dt="2019-11-11T13:54:06.448" v="771" actId="790"/>
          <ac:spMkLst>
            <pc:docMk/>
            <pc:sldMasterMk cId="2453581059" sldId="2147483648"/>
            <ac:spMk id="3" creationId="{B955281C-27B3-41D3-8446-32CCC7FF35A2}"/>
          </ac:spMkLst>
        </pc:spChg>
        <pc:spChg chg="mod">
          <ac:chgData name="Charles Exceller" userId="02bd767f159c21bd" providerId="LiveId" clId="{79060E2B-2778-4CF6-AFB5-05B00DE5BD04}" dt="2019-11-11T13:54:06.448" v="767" actId="790"/>
          <ac:spMkLst>
            <pc:docMk/>
            <pc:sldMasterMk cId="2453581059" sldId="2147483648"/>
            <ac:spMk id="4" creationId="{28DE8457-7710-4CD9-8B3D-3E7F72FC0C61}"/>
          </ac:spMkLst>
        </pc:spChg>
        <pc:spChg chg="mod">
          <ac:chgData name="Charles Exceller" userId="02bd767f159c21bd" providerId="LiveId" clId="{79060E2B-2778-4CF6-AFB5-05B00DE5BD04}" dt="2019-11-11T13:54:06.448" v="768" actId="790"/>
          <ac:spMkLst>
            <pc:docMk/>
            <pc:sldMasterMk cId="2453581059" sldId="2147483648"/>
            <ac:spMk id="5" creationId="{F50AAC9E-0AE4-4A8D-8641-D74DE2BD54E1}"/>
          </ac:spMkLst>
        </pc:spChg>
        <pc:spChg chg="mod">
          <ac:chgData name="Charles Exceller" userId="02bd767f159c21bd" providerId="LiveId" clId="{79060E2B-2778-4CF6-AFB5-05B00DE5BD04}" dt="2019-11-11T13:54:06.448" v="769" actId="790"/>
          <ac:spMkLst>
            <pc:docMk/>
            <pc:sldMasterMk cId="2453581059" sldId="2147483648"/>
            <ac:spMk id="6" creationId="{B63AB372-07F4-44DE-A4B0-85CAC38F7476}"/>
          </ac:spMkLst>
        </pc:spChg>
        <pc:sldLayoutChg chg="modSp">
          <pc:chgData name="Charles Exceller" userId="02bd767f159c21bd" providerId="LiveId" clId="{79060E2B-2778-4CF6-AFB5-05B00DE5BD04}" dt="2019-11-11T13:54:06.605" v="846" actId="790"/>
          <pc:sldLayoutMkLst>
            <pc:docMk/>
            <pc:sldMasterMk cId="2453581059" sldId="2147483648"/>
            <pc:sldLayoutMk cId="95736259" sldId="2147483649"/>
          </pc:sldLayoutMkLst>
          <pc:spChg chg="mod">
            <ac:chgData name="Charles Exceller" userId="02bd767f159c21bd" providerId="LiveId" clId="{79060E2B-2778-4CF6-AFB5-05B00DE5BD04}" dt="2019-11-11T13:54:06.605" v="842" actId="790"/>
            <ac:spMkLst>
              <pc:docMk/>
              <pc:sldMasterMk cId="2453581059" sldId="2147483648"/>
              <pc:sldLayoutMk cId="95736259" sldId="2147483649"/>
              <ac:spMk id="2" creationId="{9F2AF56E-925A-4770-9D05-3272BDFD68F1}"/>
            </ac:spMkLst>
          </pc:spChg>
          <pc:spChg chg="mod">
            <ac:chgData name="Charles Exceller" userId="02bd767f159c21bd" providerId="LiveId" clId="{79060E2B-2778-4CF6-AFB5-05B00DE5BD04}" dt="2019-11-11T13:54:06.605" v="843" actId="790"/>
            <ac:spMkLst>
              <pc:docMk/>
              <pc:sldMasterMk cId="2453581059" sldId="2147483648"/>
              <pc:sldLayoutMk cId="95736259" sldId="2147483649"/>
              <ac:spMk id="3" creationId="{2B4A151E-98CB-4208-B2B7-AD27F476A2D6}"/>
            </ac:spMkLst>
          </pc:spChg>
          <pc:spChg chg="mod">
            <ac:chgData name="Charles Exceller" userId="02bd767f159c21bd" providerId="LiveId" clId="{79060E2B-2778-4CF6-AFB5-05B00DE5BD04}" dt="2019-11-11T13:54:06.605" v="844" actId="790"/>
            <ac:spMkLst>
              <pc:docMk/>
              <pc:sldMasterMk cId="2453581059" sldId="2147483648"/>
              <pc:sldLayoutMk cId="95736259" sldId="2147483649"/>
              <ac:spMk id="4" creationId="{85752C3D-D579-4E31-AA78-11AD7CC4D81F}"/>
            </ac:spMkLst>
          </pc:spChg>
          <pc:spChg chg="mod">
            <ac:chgData name="Charles Exceller" userId="02bd767f159c21bd" providerId="LiveId" clId="{79060E2B-2778-4CF6-AFB5-05B00DE5BD04}" dt="2019-11-11T13:54:06.605" v="845" actId="790"/>
            <ac:spMkLst>
              <pc:docMk/>
              <pc:sldMasterMk cId="2453581059" sldId="2147483648"/>
              <pc:sldLayoutMk cId="95736259" sldId="2147483649"/>
              <ac:spMk id="5" creationId="{1A883E11-A802-49DB-A137-A451258D11D1}"/>
            </ac:spMkLst>
          </pc:spChg>
          <pc:spChg chg="mod">
            <ac:chgData name="Charles Exceller" userId="02bd767f159c21bd" providerId="LiveId" clId="{79060E2B-2778-4CF6-AFB5-05B00DE5BD04}" dt="2019-11-11T13:54:06.605" v="846" actId="790"/>
            <ac:spMkLst>
              <pc:docMk/>
              <pc:sldMasterMk cId="2453581059" sldId="2147483648"/>
              <pc:sldLayoutMk cId="95736259" sldId="2147483649"/>
              <ac:spMk id="6" creationId="{B656EA49-0394-4E32-A336-C8C060FEA612}"/>
            </ac:spMkLst>
          </pc:spChg>
        </pc:sldLayoutChg>
        <pc:sldLayoutChg chg="modSp">
          <pc:chgData name="Charles Exceller" userId="02bd767f159c21bd" providerId="LiveId" clId="{79060E2B-2778-4CF6-AFB5-05B00DE5BD04}" dt="2019-11-11T13:54:06.464" v="781" actId="790"/>
          <pc:sldLayoutMkLst>
            <pc:docMk/>
            <pc:sldMasterMk cId="2453581059" sldId="2147483648"/>
            <pc:sldLayoutMk cId="465621771" sldId="2147483650"/>
          </pc:sldLayoutMkLst>
          <pc:spChg chg="mod">
            <ac:chgData name="Charles Exceller" userId="02bd767f159c21bd" providerId="LiveId" clId="{79060E2B-2778-4CF6-AFB5-05B00DE5BD04}" dt="2019-11-11T13:54:06.448" v="777" actId="790"/>
            <ac:spMkLst>
              <pc:docMk/>
              <pc:sldMasterMk cId="2453581059" sldId="2147483648"/>
              <pc:sldLayoutMk cId="465621771" sldId="2147483650"/>
              <ac:spMk id="2" creationId="{C4C1324C-7962-43A9-9A51-B149DF725FC5}"/>
            </ac:spMkLst>
          </pc:spChg>
          <pc:spChg chg="mod">
            <ac:chgData name="Charles Exceller" userId="02bd767f159c21bd" providerId="LiveId" clId="{79060E2B-2778-4CF6-AFB5-05B00DE5BD04}" dt="2019-11-11T13:54:06.464" v="778" actId="790"/>
            <ac:spMkLst>
              <pc:docMk/>
              <pc:sldMasterMk cId="2453581059" sldId="2147483648"/>
              <pc:sldLayoutMk cId="465621771" sldId="2147483650"/>
              <ac:spMk id="3" creationId="{DCE44C8B-5B36-4501-9427-5D9A8E624300}"/>
            </ac:spMkLst>
          </pc:spChg>
          <pc:spChg chg="mod">
            <ac:chgData name="Charles Exceller" userId="02bd767f159c21bd" providerId="LiveId" clId="{79060E2B-2778-4CF6-AFB5-05B00DE5BD04}" dt="2019-11-11T13:54:06.464" v="779" actId="790"/>
            <ac:spMkLst>
              <pc:docMk/>
              <pc:sldMasterMk cId="2453581059" sldId="2147483648"/>
              <pc:sldLayoutMk cId="465621771" sldId="2147483650"/>
              <ac:spMk id="4" creationId="{F89ACFAA-13A2-4023-918D-0A1F42BD8022}"/>
            </ac:spMkLst>
          </pc:spChg>
          <pc:spChg chg="mod">
            <ac:chgData name="Charles Exceller" userId="02bd767f159c21bd" providerId="LiveId" clId="{79060E2B-2778-4CF6-AFB5-05B00DE5BD04}" dt="2019-11-11T13:54:06.464" v="780" actId="790"/>
            <ac:spMkLst>
              <pc:docMk/>
              <pc:sldMasterMk cId="2453581059" sldId="2147483648"/>
              <pc:sldLayoutMk cId="465621771" sldId="2147483650"/>
              <ac:spMk id="5" creationId="{151F74DB-B9E0-4346-8C33-873B0E6FEC47}"/>
            </ac:spMkLst>
          </pc:spChg>
          <pc:spChg chg="mod">
            <ac:chgData name="Charles Exceller" userId="02bd767f159c21bd" providerId="LiveId" clId="{79060E2B-2778-4CF6-AFB5-05B00DE5BD04}" dt="2019-11-11T13:54:06.464" v="781" actId="790"/>
            <ac:spMkLst>
              <pc:docMk/>
              <pc:sldMasterMk cId="2453581059" sldId="2147483648"/>
              <pc:sldLayoutMk cId="465621771" sldId="2147483650"/>
              <ac:spMk id="6" creationId="{70793EB1-7612-48B8-A2AC-53A0A8B267D8}"/>
            </ac:spMkLst>
          </pc:spChg>
        </pc:sldLayoutChg>
        <pc:sldLayoutChg chg="modSp">
          <pc:chgData name="Charles Exceller" userId="02bd767f159c21bd" providerId="LiveId" clId="{79060E2B-2778-4CF6-AFB5-05B00DE5BD04}" dt="2019-11-11T13:54:06.480" v="786" actId="790"/>
          <pc:sldLayoutMkLst>
            <pc:docMk/>
            <pc:sldMasterMk cId="2453581059" sldId="2147483648"/>
            <pc:sldLayoutMk cId="376650441" sldId="2147483651"/>
          </pc:sldLayoutMkLst>
          <pc:spChg chg="mod">
            <ac:chgData name="Charles Exceller" userId="02bd767f159c21bd" providerId="LiveId" clId="{79060E2B-2778-4CF6-AFB5-05B00DE5BD04}" dt="2019-11-11T13:54:06.480" v="782" actId="790"/>
            <ac:spMkLst>
              <pc:docMk/>
              <pc:sldMasterMk cId="2453581059" sldId="2147483648"/>
              <pc:sldLayoutMk cId="376650441" sldId="2147483651"/>
              <ac:spMk id="2" creationId="{3C3DEB51-3E29-49E2-BF85-E7E9DCF8FDAD}"/>
            </ac:spMkLst>
          </pc:spChg>
          <pc:spChg chg="mod">
            <ac:chgData name="Charles Exceller" userId="02bd767f159c21bd" providerId="LiveId" clId="{79060E2B-2778-4CF6-AFB5-05B00DE5BD04}" dt="2019-11-11T13:54:06.480" v="783" actId="790"/>
            <ac:spMkLst>
              <pc:docMk/>
              <pc:sldMasterMk cId="2453581059" sldId="2147483648"/>
              <pc:sldLayoutMk cId="376650441" sldId="2147483651"/>
              <ac:spMk id="3" creationId="{169C6D53-C677-46DD-8E5C-C22614655BFB}"/>
            </ac:spMkLst>
          </pc:spChg>
          <pc:spChg chg="mod">
            <ac:chgData name="Charles Exceller" userId="02bd767f159c21bd" providerId="LiveId" clId="{79060E2B-2778-4CF6-AFB5-05B00DE5BD04}" dt="2019-11-11T13:54:06.480" v="784" actId="790"/>
            <ac:spMkLst>
              <pc:docMk/>
              <pc:sldMasterMk cId="2453581059" sldId="2147483648"/>
              <pc:sldLayoutMk cId="376650441" sldId="2147483651"/>
              <ac:spMk id="4" creationId="{2459B932-DE21-448E-8CE6-167EC9E3A663}"/>
            </ac:spMkLst>
          </pc:spChg>
          <pc:spChg chg="mod">
            <ac:chgData name="Charles Exceller" userId="02bd767f159c21bd" providerId="LiveId" clId="{79060E2B-2778-4CF6-AFB5-05B00DE5BD04}" dt="2019-11-11T13:54:06.480" v="785" actId="790"/>
            <ac:spMkLst>
              <pc:docMk/>
              <pc:sldMasterMk cId="2453581059" sldId="2147483648"/>
              <pc:sldLayoutMk cId="376650441" sldId="2147483651"/>
              <ac:spMk id="5" creationId="{4A7F75D4-00F4-4E11-9F90-9BBC04FA0195}"/>
            </ac:spMkLst>
          </pc:spChg>
          <pc:spChg chg="mod">
            <ac:chgData name="Charles Exceller" userId="02bd767f159c21bd" providerId="LiveId" clId="{79060E2B-2778-4CF6-AFB5-05B00DE5BD04}" dt="2019-11-11T13:54:06.480" v="786" actId="790"/>
            <ac:spMkLst>
              <pc:docMk/>
              <pc:sldMasterMk cId="2453581059" sldId="2147483648"/>
              <pc:sldLayoutMk cId="376650441" sldId="2147483651"/>
              <ac:spMk id="6" creationId="{55A4984E-5EA2-4ED9-9BB1-5D2B0EEBD578}"/>
            </ac:spMkLst>
          </pc:spChg>
        </pc:sldLayoutChg>
        <pc:sldLayoutChg chg="modSp">
          <pc:chgData name="Charles Exceller" userId="02bd767f159c21bd" providerId="LiveId" clId="{79060E2B-2778-4CF6-AFB5-05B00DE5BD04}" dt="2019-11-11T13:54:06.495" v="792" actId="790"/>
          <pc:sldLayoutMkLst>
            <pc:docMk/>
            <pc:sldMasterMk cId="2453581059" sldId="2147483648"/>
            <pc:sldLayoutMk cId="4178199957" sldId="2147483652"/>
          </pc:sldLayoutMkLst>
          <pc:spChg chg="mod">
            <ac:chgData name="Charles Exceller" userId="02bd767f159c21bd" providerId="LiveId" clId="{79060E2B-2778-4CF6-AFB5-05B00DE5BD04}" dt="2019-11-11T13:54:06.480" v="787" actId="790"/>
            <ac:spMkLst>
              <pc:docMk/>
              <pc:sldMasterMk cId="2453581059" sldId="2147483648"/>
              <pc:sldLayoutMk cId="4178199957" sldId="2147483652"/>
              <ac:spMk id="2" creationId="{DE89B516-A390-418F-8EE8-FECD3C6D7D26}"/>
            </ac:spMkLst>
          </pc:spChg>
          <pc:spChg chg="mod">
            <ac:chgData name="Charles Exceller" userId="02bd767f159c21bd" providerId="LiveId" clId="{79060E2B-2778-4CF6-AFB5-05B00DE5BD04}" dt="2019-11-11T13:54:06.495" v="788" actId="790"/>
            <ac:spMkLst>
              <pc:docMk/>
              <pc:sldMasterMk cId="2453581059" sldId="2147483648"/>
              <pc:sldLayoutMk cId="4178199957" sldId="2147483652"/>
              <ac:spMk id="3" creationId="{FCAB56F8-F7A1-4725-A34D-A25393BE6635}"/>
            </ac:spMkLst>
          </pc:spChg>
          <pc:spChg chg="mod">
            <ac:chgData name="Charles Exceller" userId="02bd767f159c21bd" providerId="LiveId" clId="{79060E2B-2778-4CF6-AFB5-05B00DE5BD04}" dt="2019-11-11T13:54:06.495" v="789" actId="790"/>
            <ac:spMkLst>
              <pc:docMk/>
              <pc:sldMasterMk cId="2453581059" sldId="2147483648"/>
              <pc:sldLayoutMk cId="4178199957" sldId="2147483652"/>
              <ac:spMk id="4" creationId="{6D7ED3DB-79E1-4973-8707-7E71B49D8E46}"/>
            </ac:spMkLst>
          </pc:spChg>
          <pc:spChg chg="mod">
            <ac:chgData name="Charles Exceller" userId="02bd767f159c21bd" providerId="LiveId" clId="{79060E2B-2778-4CF6-AFB5-05B00DE5BD04}" dt="2019-11-11T13:54:06.495" v="790" actId="790"/>
            <ac:spMkLst>
              <pc:docMk/>
              <pc:sldMasterMk cId="2453581059" sldId="2147483648"/>
              <pc:sldLayoutMk cId="4178199957" sldId="2147483652"/>
              <ac:spMk id="5" creationId="{18AAF244-3CFD-4EB7-952C-44354F99B62D}"/>
            </ac:spMkLst>
          </pc:spChg>
          <pc:spChg chg="mod">
            <ac:chgData name="Charles Exceller" userId="02bd767f159c21bd" providerId="LiveId" clId="{79060E2B-2778-4CF6-AFB5-05B00DE5BD04}" dt="2019-11-11T13:54:06.495" v="791" actId="790"/>
            <ac:spMkLst>
              <pc:docMk/>
              <pc:sldMasterMk cId="2453581059" sldId="2147483648"/>
              <pc:sldLayoutMk cId="4178199957" sldId="2147483652"/>
              <ac:spMk id="6" creationId="{83FF74C1-2253-4DF3-BEFD-C7ABFA4B7D1D}"/>
            </ac:spMkLst>
          </pc:spChg>
          <pc:spChg chg="mod">
            <ac:chgData name="Charles Exceller" userId="02bd767f159c21bd" providerId="LiveId" clId="{79060E2B-2778-4CF6-AFB5-05B00DE5BD04}" dt="2019-11-11T13:54:06.495" v="792" actId="790"/>
            <ac:spMkLst>
              <pc:docMk/>
              <pc:sldMasterMk cId="2453581059" sldId="2147483648"/>
              <pc:sldLayoutMk cId="4178199957" sldId="2147483652"/>
              <ac:spMk id="7" creationId="{40B9F5A8-1BFD-4208-A581-46992D14BAAB}"/>
            </ac:spMkLst>
          </pc:spChg>
        </pc:sldLayoutChg>
        <pc:sldLayoutChg chg="modSp">
          <pc:chgData name="Charles Exceller" userId="02bd767f159c21bd" providerId="LiveId" clId="{79060E2B-2778-4CF6-AFB5-05B00DE5BD04}" dt="2019-11-11T13:54:06.511" v="800" actId="790"/>
          <pc:sldLayoutMkLst>
            <pc:docMk/>
            <pc:sldMasterMk cId="2453581059" sldId="2147483648"/>
            <pc:sldLayoutMk cId="3051523736" sldId="2147483653"/>
          </pc:sldLayoutMkLst>
          <pc:spChg chg="mod">
            <ac:chgData name="Charles Exceller" userId="02bd767f159c21bd" providerId="LiveId" clId="{79060E2B-2778-4CF6-AFB5-05B00DE5BD04}" dt="2019-11-11T13:54:06.495" v="793" actId="790"/>
            <ac:spMkLst>
              <pc:docMk/>
              <pc:sldMasterMk cId="2453581059" sldId="2147483648"/>
              <pc:sldLayoutMk cId="3051523736" sldId="2147483653"/>
              <ac:spMk id="2" creationId="{AFB94EE9-0C13-4420-8EAB-E67E6055BCC1}"/>
            </ac:spMkLst>
          </pc:spChg>
          <pc:spChg chg="mod">
            <ac:chgData name="Charles Exceller" userId="02bd767f159c21bd" providerId="LiveId" clId="{79060E2B-2778-4CF6-AFB5-05B00DE5BD04}" dt="2019-11-11T13:54:06.495" v="794" actId="790"/>
            <ac:spMkLst>
              <pc:docMk/>
              <pc:sldMasterMk cId="2453581059" sldId="2147483648"/>
              <pc:sldLayoutMk cId="3051523736" sldId="2147483653"/>
              <ac:spMk id="3" creationId="{4DF11C03-B45F-4B5B-A18C-A684BE545A4D}"/>
            </ac:spMkLst>
          </pc:spChg>
          <pc:spChg chg="mod">
            <ac:chgData name="Charles Exceller" userId="02bd767f159c21bd" providerId="LiveId" clId="{79060E2B-2778-4CF6-AFB5-05B00DE5BD04}" dt="2019-11-11T13:54:06.495" v="795" actId="790"/>
            <ac:spMkLst>
              <pc:docMk/>
              <pc:sldMasterMk cId="2453581059" sldId="2147483648"/>
              <pc:sldLayoutMk cId="3051523736" sldId="2147483653"/>
              <ac:spMk id="4" creationId="{E98BC486-1514-436D-945E-C757EF4DF1CD}"/>
            </ac:spMkLst>
          </pc:spChg>
          <pc:spChg chg="mod">
            <ac:chgData name="Charles Exceller" userId="02bd767f159c21bd" providerId="LiveId" clId="{79060E2B-2778-4CF6-AFB5-05B00DE5BD04}" dt="2019-11-11T13:54:06.495" v="796" actId="790"/>
            <ac:spMkLst>
              <pc:docMk/>
              <pc:sldMasterMk cId="2453581059" sldId="2147483648"/>
              <pc:sldLayoutMk cId="3051523736" sldId="2147483653"/>
              <ac:spMk id="5" creationId="{0C53A545-5DD7-4ACA-97AA-01F08A98114A}"/>
            </ac:spMkLst>
          </pc:spChg>
          <pc:spChg chg="mod">
            <ac:chgData name="Charles Exceller" userId="02bd767f159c21bd" providerId="LiveId" clId="{79060E2B-2778-4CF6-AFB5-05B00DE5BD04}" dt="2019-11-11T13:54:06.511" v="797" actId="790"/>
            <ac:spMkLst>
              <pc:docMk/>
              <pc:sldMasterMk cId="2453581059" sldId="2147483648"/>
              <pc:sldLayoutMk cId="3051523736" sldId="2147483653"/>
              <ac:spMk id="6" creationId="{B828D92D-7865-4DB9-9120-6AFDF8072F1B}"/>
            </ac:spMkLst>
          </pc:spChg>
          <pc:spChg chg="mod">
            <ac:chgData name="Charles Exceller" userId="02bd767f159c21bd" providerId="LiveId" clId="{79060E2B-2778-4CF6-AFB5-05B00DE5BD04}" dt="2019-11-11T13:54:06.511" v="798" actId="790"/>
            <ac:spMkLst>
              <pc:docMk/>
              <pc:sldMasterMk cId="2453581059" sldId="2147483648"/>
              <pc:sldLayoutMk cId="3051523736" sldId="2147483653"/>
              <ac:spMk id="7" creationId="{E4572B62-B762-4838-93A9-76ECA3628333}"/>
            </ac:spMkLst>
          </pc:spChg>
          <pc:spChg chg="mod">
            <ac:chgData name="Charles Exceller" userId="02bd767f159c21bd" providerId="LiveId" clId="{79060E2B-2778-4CF6-AFB5-05B00DE5BD04}" dt="2019-11-11T13:54:06.511" v="799" actId="790"/>
            <ac:spMkLst>
              <pc:docMk/>
              <pc:sldMasterMk cId="2453581059" sldId="2147483648"/>
              <pc:sldLayoutMk cId="3051523736" sldId="2147483653"/>
              <ac:spMk id="8" creationId="{3044E84E-B07A-4507-B49E-EEC602BC0584}"/>
            </ac:spMkLst>
          </pc:spChg>
          <pc:spChg chg="mod">
            <ac:chgData name="Charles Exceller" userId="02bd767f159c21bd" providerId="LiveId" clId="{79060E2B-2778-4CF6-AFB5-05B00DE5BD04}" dt="2019-11-11T13:54:06.511" v="800" actId="790"/>
            <ac:spMkLst>
              <pc:docMk/>
              <pc:sldMasterMk cId="2453581059" sldId="2147483648"/>
              <pc:sldLayoutMk cId="3051523736" sldId="2147483653"/>
              <ac:spMk id="9" creationId="{6DAE68EB-C5BB-4495-A5F2-0DC7FE7747D3}"/>
            </ac:spMkLst>
          </pc:spChg>
        </pc:sldLayoutChg>
        <pc:sldLayoutChg chg="addSp delSp modSp">
          <pc:chgData name="Charles Exceller" userId="02bd767f159c21bd" providerId="LiveId" clId="{79060E2B-2778-4CF6-AFB5-05B00DE5BD04}" dt="2019-11-11T13:54:26.542" v="848" actId="478"/>
          <pc:sldLayoutMkLst>
            <pc:docMk/>
            <pc:sldMasterMk cId="2453581059" sldId="2147483648"/>
            <pc:sldLayoutMk cId="2176257113" sldId="2147483654"/>
          </pc:sldLayoutMkLst>
          <pc:spChg chg="mod">
            <ac:chgData name="Charles Exceller" userId="02bd767f159c21bd" providerId="LiveId" clId="{79060E2B-2778-4CF6-AFB5-05B00DE5BD04}" dt="2019-11-11T13:54:06.511" v="801" actId="790"/>
            <ac:spMkLst>
              <pc:docMk/>
              <pc:sldMasterMk cId="2453581059" sldId="2147483648"/>
              <pc:sldLayoutMk cId="2176257113" sldId="2147483654"/>
              <ac:spMk id="2" creationId="{537A7EA4-EAE7-4445-B83E-EC1526DFD93A}"/>
            </ac:spMkLst>
          </pc:spChg>
          <pc:spChg chg="mod">
            <ac:chgData name="Charles Exceller" userId="02bd767f159c21bd" providerId="LiveId" clId="{79060E2B-2778-4CF6-AFB5-05B00DE5BD04}" dt="2019-11-11T13:54:06.511" v="802" actId="790"/>
            <ac:spMkLst>
              <pc:docMk/>
              <pc:sldMasterMk cId="2453581059" sldId="2147483648"/>
              <pc:sldLayoutMk cId="2176257113" sldId="2147483654"/>
              <ac:spMk id="3" creationId="{C2621A90-B1DB-4710-8DA4-2172BE26D1FA}"/>
            </ac:spMkLst>
          </pc:spChg>
          <pc:spChg chg="mod">
            <ac:chgData name="Charles Exceller" userId="02bd767f159c21bd" providerId="LiveId" clId="{79060E2B-2778-4CF6-AFB5-05B00DE5BD04}" dt="2019-11-11T13:54:06.511" v="803" actId="790"/>
            <ac:spMkLst>
              <pc:docMk/>
              <pc:sldMasterMk cId="2453581059" sldId="2147483648"/>
              <pc:sldLayoutMk cId="2176257113" sldId="2147483654"/>
              <ac:spMk id="4" creationId="{08C28DEA-381D-4958-937C-E9C09029AED3}"/>
            </ac:spMkLst>
          </pc:spChg>
          <pc:spChg chg="mod">
            <ac:chgData name="Charles Exceller" userId="02bd767f159c21bd" providerId="LiveId" clId="{79060E2B-2778-4CF6-AFB5-05B00DE5BD04}" dt="2019-11-11T13:54:06.511" v="804" actId="790"/>
            <ac:spMkLst>
              <pc:docMk/>
              <pc:sldMasterMk cId="2453581059" sldId="2147483648"/>
              <pc:sldLayoutMk cId="2176257113" sldId="2147483654"/>
              <ac:spMk id="5" creationId="{7864747F-73E8-48BD-BC13-CF57445E5135}"/>
            </ac:spMkLst>
          </pc:spChg>
          <pc:graphicFrameChg chg="add del mod">
            <ac:chgData name="Charles Exceller" userId="02bd767f159c21bd" providerId="LiveId" clId="{79060E2B-2778-4CF6-AFB5-05B00DE5BD04}" dt="2019-11-11T13:54:26.542" v="848" actId="478"/>
            <ac:graphicFrameMkLst>
              <pc:docMk/>
              <pc:sldMasterMk cId="2453581059" sldId="2147483648"/>
              <pc:sldLayoutMk cId="2176257113" sldId="2147483654"/>
              <ac:graphicFrameMk id="6" creationId="{E1B528C5-621B-4020-8763-DCBDC5BFC994}"/>
            </ac:graphicFrameMkLst>
          </pc:graphicFrameChg>
        </pc:sldLayoutChg>
        <pc:sldLayoutChg chg="modSp">
          <pc:chgData name="Charles Exceller" userId="02bd767f159c21bd" providerId="LiveId" clId="{79060E2B-2778-4CF6-AFB5-05B00DE5BD04}" dt="2019-11-11T13:54:06.511" v="807" actId="790"/>
          <pc:sldLayoutMkLst>
            <pc:docMk/>
            <pc:sldMasterMk cId="2453581059" sldId="2147483648"/>
            <pc:sldLayoutMk cId="2985717222" sldId="2147483655"/>
          </pc:sldLayoutMkLst>
          <pc:spChg chg="mod">
            <ac:chgData name="Charles Exceller" userId="02bd767f159c21bd" providerId="LiveId" clId="{79060E2B-2778-4CF6-AFB5-05B00DE5BD04}" dt="2019-11-11T13:54:06.511" v="805" actId="790"/>
            <ac:spMkLst>
              <pc:docMk/>
              <pc:sldMasterMk cId="2453581059" sldId="2147483648"/>
              <pc:sldLayoutMk cId="2985717222" sldId="2147483655"/>
              <ac:spMk id="2" creationId="{C58C662A-D908-4E53-958E-68B2D97FD1C9}"/>
            </ac:spMkLst>
          </pc:spChg>
          <pc:spChg chg="mod">
            <ac:chgData name="Charles Exceller" userId="02bd767f159c21bd" providerId="LiveId" clId="{79060E2B-2778-4CF6-AFB5-05B00DE5BD04}" dt="2019-11-11T13:54:06.511" v="806" actId="790"/>
            <ac:spMkLst>
              <pc:docMk/>
              <pc:sldMasterMk cId="2453581059" sldId="2147483648"/>
              <pc:sldLayoutMk cId="2985717222" sldId="2147483655"/>
              <ac:spMk id="3" creationId="{CA5F5997-D647-4A3D-B654-B58D6338B338}"/>
            </ac:spMkLst>
          </pc:spChg>
          <pc:spChg chg="mod">
            <ac:chgData name="Charles Exceller" userId="02bd767f159c21bd" providerId="LiveId" clId="{79060E2B-2778-4CF6-AFB5-05B00DE5BD04}" dt="2019-11-11T13:54:06.511" v="807" actId="790"/>
            <ac:spMkLst>
              <pc:docMk/>
              <pc:sldMasterMk cId="2453581059" sldId="2147483648"/>
              <pc:sldLayoutMk cId="2985717222" sldId="2147483655"/>
              <ac:spMk id="4" creationId="{ED41EF70-BBAB-4768-8A74-276605ADD149}"/>
            </ac:spMkLst>
          </pc:spChg>
        </pc:sldLayoutChg>
        <pc:sldLayoutChg chg="modSp">
          <pc:chgData name="Charles Exceller" userId="02bd767f159c21bd" providerId="LiveId" clId="{79060E2B-2778-4CF6-AFB5-05B00DE5BD04}" dt="2019-11-11T13:54:06.526" v="813" actId="790"/>
          <pc:sldLayoutMkLst>
            <pc:docMk/>
            <pc:sldMasterMk cId="2453581059" sldId="2147483648"/>
            <pc:sldLayoutMk cId="1495410707" sldId="2147483656"/>
          </pc:sldLayoutMkLst>
          <pc:spChg chg="mod">
            <ac:chgData name="Charles Exceller" userId="02bd767f159c21bd" providerId="LiveId" clId="{79060E2B-2778-4CF6-AFB5-05B00DE5BD04}" dt="2019-11-11T13:54:06.511" v="808" actId="790"/>
            <ac:spMkLst>
              <pc:docMk/>
              <pc:sldMasterMk cId="2453581059" sldId="2147483648"/>
              <pc:sldLayoutMk cId="1495410707" sldId="2147483656"/>
              <ac:spMk id="2" creationId="{A2F90D7F-C30B-4145-9887-BF266783F732}"/>
            </ac:spMkLst>
          </pc:spChg>
          <pc:spChg chg="mod">
            <ac:chgData name="Charles Exceller" userId="02bd767f159c21bd" providerId="LiveId" clId="{79060E2B-2778-4CF6-AFB5-05B00DE5BD04}" dt="2019-11-11T13:54:06.526" v="809" actId="790"/>
            <ac:spMkLst>
              <pc:docMk/>
              <pc:sldMasterMk cId="2453581059" sldId="2147483648"/>
              <pc:sldLayoutMk cId="1495410707" sldId="2147483656"/>
              <ac:spMk id="3" creationId="{F5AB2B82-4894-4547-9E79-700DE12FE926}"/>
            </ac:spMkLst>
          </pc:spChg>
          <pc:spChg chg="mod">
            <ac:chgData name="Charles Exceller" userId="02bd767f159c21bd" providerId="LiveId" clId="{79060E2B-2778-4CF6-AFB5-05B00DE5BD04}" dt="2019-11-11T13:54:06.526" v="810" actId="790"/>
            <ac:spMkLst>
              <pc:docMk/>
              <pc:sldMasterMk cId="2453581059" sldId="2147483648"/>
              <pc:sldLayoutMk cId="1495410707" sldId="2147483656"/>
              <ac:spMk id="4" creationId="{64364B78-B558-420F-98D3-6583FAC19A79}"/>
            </ac:spMkLst>
          </pc:spChg>
          <pc:spChg chg="mod">
            <ac:chgData name="Charles Exceller" userId="02bd767f159c21bd" providerId="LiveId" clId="{79060E2B-2778-4CF6-AFB5-05B00DE5BD04}" dt="2019-11-11T13:54:06.526" v="811" actId="790"/>
            <ac:spMkLst>
              <pc:docMk/>
              <pc:sldMasterMk cId="2453581059" sldId="2147483648"/>
              <pc:sldLayoutMk cId="1495410707" sldId="2147483656"/>
              <ac:spMk id="5" creationId="{5C2E78FD-295B-47DE-A6B5-A47961C78663}"/>
            </ac:spMkLst>
          </pc:spChg>
          <pc:spChg chg="mod">
            <ac:chgData name="Charles Exceller" userId="02bd767f159c21bd" providerId="LiveId" clId="{79060E2B-2778-4CF6-AFB5-05B00DE5BD04}" dt="2019-11-11T13:54:06.526" v="812" actId="790"/>
            <ac:spMkLst>
              <pc:docMk/>
              <pc:sldMasterMk cId="2453581059" sldId="2147483648"/>
              <pc:sldLayoutMk cId="1495410707" sldId="2147483656"/>
              <ac:spMk id="6" creationId="{3095789A-E189-4051-83BD-18749C2783CF}"/>
            </ac:spMkLst>
          </pc:spChg>
          <pc:spChg chg="mod">
            <ac:chgData name="Charles Exceller" userId="02bd767f159c21bd" providerId="LiveId" clId="{79060E2B-2778-4CF6-AFB5-05B00DE5BD04}" dt="2019-11-11T13:54:06.526" v="813" actId="790"/>
            <ac:spMkLst>
              <pc:docMk/>
              <pc:sldMasterMk cId="2453581059" sldId="2147483648"/>
              <pc:sldLayoutMk cId="1495410707" sldId="2147483656"/>
              <ac:spMk id="7" creationId="{7D5BFA88-6751-40CB-999F-F85C440C2A00}"/>
            </ac:spMkLst>
          </pc:spChg>
        </pc:sldLayoutChg>
        <pc:sldLayoutChg chg="modSp">
          <pc:chgData name="Charles Exceller" userId="02bd767f159c21bd" providerId="LiveId" clId="{79060E2B-2778-4CF6-AFB5-05B00DE5BD04}" dt="2019-11-11T13:54:06.526" v="818" actId="790"/>
          <pc:sldLayoutMkLst>
            <pc:docMk/>
            <pc:sldMasterMk cId="2453581059" sldId="2147483648"/>
            <pc:sldLayoutMk cId="2521525000" sldId="2147483657"/>
          </pc:sldLayoutMkLst>
          <pc:spChg chg="mod">
            <ac:chgData name="Charles Exceller" userId="02bd767f159c21bd" providerId="LiveId" clId="{79060E2B-2778-4CF6-AFB5-05B00DE5BD04}" dt="2019-11-11T13:54:06.526" v="814" actId="790"/>
            <ac:spMkLst>
              <pc:docMk/>
              <pc:sldMasterMk cId="2453581059" sldId="2147483648"/>
              <pc:sldLayoutMk cId="2521525000" sldId="2147483657"/>
              <ac:spMk id="2" creationId="{878D6359-1C4B-467B-8BEF-7D6E2C8A4A1C}"/>
            </ac:spMkLst>
          </pc:spChg>
          <pc:spChg chg="mod">
            <ac:chgData name="Charles Exceller" userId="02bd767f159c21bd" providerId="LiveId" clId="{79060E2B-2778-4CF6-AFB5-05B00DE5BD04}" dt="2019-11-11T13:54:06.526" v="815" actId="790"/>
            <ac:spMkLst>
              <pc:docMk/>
              <pc:sldMasterMk cId="2453581059" sldId="2147483648"/>
              <pc:sldLayoutMk cId="2521525000" sldId="2147483657"/>
              <ac:spMk id="4" creationId="{B6CB919C-5F66-45DA-B6C8-0BA16B2EA31C}"/>
            </ac:spMkLst>
          </pc:spChg>
          <pc:spChg chg="mod">
            <ac:chgData name="Charles Exceller" userId="02bd767f159c21bd" providerId="LiveId" clId="{79060E2B-2778-4CF6-AFB5-05B00DE5BD04}" dt="2019-11-11T13:54:06.526" v="816" actId="790"/>
            <ac:spMkLst>
              <pc:docMk/>
              <pc:sldMasterMk cId="2453581059" sldId="2147483648"/>
              <pc:sldLayoutMk cId="2521525000" sldId="2147483657"/>
              <ac:spMk id="5" creationId="{8B107D97-9C32-4C75-8DC9-8C249748A2D0}"/>
            </ac:spMkLst>
          </pc:spChg>
          <pc:spChg chg="mod">
            <ac:chgData name="Charles Exceller" userId="02bd767f159c21bd" providerId="LiveId" clId="{79060E2B-2778-4CF6-AFB5-05B00DE5BD04}" dt="2019-11-11T13:54:06.526" v="817" actId="790"/>
            <ac:spMkLst>
              <pc:docMk/>
              <pc:sldMasterMk cId="2453581059" sldId="2147483648"/>
              <pc:sldLayoutMk cId="2521525000" sldId="2147483657"/>
              <ac:spMk id="6" creationId="{801D3DF6-A1CA-4C09-8E72-79A815F0EAD1}"/>
            </ac:spMkLst>
          </pc:spChg>
          <pc:spChg chg="mod">
            <ac:chgData name="Charles Exceller" userId="02bd767f159c21bd" providerId="LiveId" clId="{79060E2B-2778-4CF6-AFB5-05B00DE5BD04}" dt="2019-11-11T13:54:06.526" v="818" actId="790"/>
            <ac:spMkLst>
              <pc:docMk/>
              <pc:sldMasterMk cId="2453581059" sldId="2147483648"/>
              <pc:sldLayoutMk cId="2521525000" sldId="2147483657"/>
              <ac:spMk id="7" creationId="{CCA4FD28-8E4A-4267-97BF-F8E3D5539B76}"/>
            </ac:spMkLst>
          </pc:spChg>
        </pc:sldLayoutChg>
        <pc:sldLayoutChg chg="modSp">
          <pc:chgData name="Charles Exceller" userId="02bd767f159c21bd" providerId="LiveId" clId="{79060E2B-2778-4CF6-AFB5-05B00DE5BD04}" dt="2019-11-11T13:54:06.542" v="823" actId="790"/>
          <pc:sldLayoutMkLst>
            <pc:docMk/>
            <pc:sldMasterMk cId="2453581059" sldId="2147483648"/>
            <pc:sldLayoutMk cId="958741225" sldId="2147483658"/>
          </pc:sldLayoutMkLst>
          <pc:spChg chg="mod">
            <ac:chgData name="Charles Exceller" userId="02bd767f159c21bd" providerId="LiveId" clId="{79060E2B-2778-4CF6-AFB5-05B00DE5BD04}" dt="2019-11-11T13:54:06.526" v="819" actId="790"/>
            <ac:spMkLst>
              <pc:docMk/>
              <pc:sldMasterMk cId="2453581059" sldId="2147483648"/>
              <pc:sldLayoutMk cId="958741225" sldId="2147483658"/>
              <ac:spMk id="2" creationId="{5C3FDE41-171A-49AB-AB7C-5634868E084B}"/>
            </ac:spMkLst>
          </pc:spChg>
          <pc:spChg chg="mod">
            <ac:chgData name="Charles Exceller" userId="02bd767f159c21bd" providerId="LiveId" clId="{79060E2B-2778-4CF6-AFB5-05B00DE5BD04}" dt="2019-11-11T13:54:06.526" v="820" actId="790"/>
            <ac:spMkLst>
              <pc:docMk/>
              <pc:sldMasterMk cId="2453581059" sldId="2147483648"/>
              <pc:sldLayoutMk cId="958741225" sldId="2147483658"/>
              <ac:spMk id="3" creationId="{CF8FC02A-2624-4E48-8E5A-87C4FB91CA43}"/>
            </ac:spMkLst>
          </pc:spChg>
          <pc:spChg chg="mod">
            <ac:chgData name="Charles Exceller" userId="02bd767f159c21bd" providerId="LiveId" clId="{79060E2B-2778-4CF6-AFB5-05B00DE5BD04}" dt="2019-11-11T13:54:06.526" v="821" actId="790"/>
            <ac:spMkLst>
              <pc:docMk/>
              <pc:sldMasterMk cId="2453581059" sldId="2147483648"/>
              <pc:sldLayoutMk cId="958741225" sldId="2147483658"/>
              <ac:spMk id="4" creationId="{7DD58BA9-3B2D-4468-851C-97A93EE84C1D}"/>
            </ac:spMkLst>
          </pc:spChg>
          <pc:spChg chg="mod">
            <ac:chgData name="Charles Exceller" userId="02bd767f159c21bd" providerId="LiveId" clId="{79060E2B-2778-4CF6-AFB5-05B00DE5BD04}" dt="2019-11-11T13:54:06.542" v="822" actId="790"/>
            <ac:spMkLst>
              <pc:docMk/>
              <pc:sldMasterMk cId="2453581059" sldId="2147483648"/>
              <pc:sldLayoutMk cId="958741225" sldId="2147483658"/>
              <ac:spMk id="5" creationId="{8AF3EDA1-ABC8-4D80-88F3-186C0B826B18}"/>
            </ac:spMkLst>
          </pc:spChg>
          <pc:spChg chg="mod">
            <ac:chgData name="Charles Exceller" userId="02bd767f159c21bd" providerId="LiveId" clId="{79060E2B-2778-4CF6-AFB5-05B00DE5BD04}" dt="2019-11-11T13:54:06.542" v="823" actId="790"/>
            <ac:spMkLst>
              <pc:docMk/>
              <pc:sldMasterMk cId="2453581059" sldId="2147483648"/>
              <pc:sldLayoutMk cId="958741225" sldId="2147483658"/>
              <ac:spMk id="6" creationId="{F3BA83B2-E360-405B-8A2C-7740674B1707}"/>
            </ac:spMkLst>
          </pc:spChg>
        </pc:sldLayoutChg>
        <pc:sldLayoutChg chg="modSp">
          <pc:chgData name="Charles Exceller" userId="02bd767f159c21bd" providerId="LiveId" clId="{79060E2B-2778-4CF6-AFB5-05B00DE5BD04}" dt="2019-11-11T13:54:06.542" v="828" actId="790"/>
          <pc:sldLayoutMkLst>
            <pc:docMk/>
            <pc:sldMasterMk cId="2453581059" sldId="2147483648"/>
            <pc:sldLayoutMk cId="126170404" sldId="2147483659"/>
          </pc:sldLayoutMkLst>
          <pc:spChg chg="mod">
            <ac:chgData name="Charles Exceller" userId="02bd767f159c21bd" providerId="LiveId" clId="{79060E2B-2778-4CF6-AFB5-05B00DE5BD04}" dt="2019-11-11T13:54:06.542" v="824" actId="790"/>
            <ac:spMkLst>
              <pc:docMk/>
              <pc:sldMasterMk cId="2453581059" sldId="2147483648"/>
              <pc:sldLayoutMk cId="126170404" sldId="2147483659"/>
              <ac:spMk id="2" creationId="{A152879E-7CC2-45D0-BE91-80D5CBD481B1}"/>
            </ac:spMkLst>
          </pc:spChg>
          <pc:spChg chg="mod">
            <ac:chgData name="Charles Exceller" userId="02bd767f159c21bd" providerId="LiveId" clId="{79060E2B-2778-4CF6-AFB5-05B00DE5BD04}" dt="2019-11-11T13:54:06.542" v="825" actId="790"/>
            <ac:spMkLst>
              <pc:docMk/>
              <pc:sldMasterMk cId="2453581059" sldId="2147483648"/>
              <pc:sldLayoutMk cId="126170404" sldId="2147483659"/>
              <ac:spMk id="3" creationId="{0C35F60C-0FD0-4C16-9546-8ECCE1CACA1E}"/>
            </ac:spMkLst>
          </pc:spChg>
          <pc:spChg chg="mod">
            <ac:chgData name="Charles Exceller" userId="02bd767f159c21bd" providerId="LiveId" clId="{79060E2B-2778-4CF6-AFB5-05B00DE5BD04}" dt="2019-11-11T13:54:06.542" v="826" actId="790"/>
            <ac:spMkLst>
              <pc:docMk/>
              <pc:sldMasterMk cId="2453581059" sldId="2147483648"/>
              <pc:sldLayoutMk cId="126170404" sldId="2147483659"/>
              <ac:spMk id="4" creationId="{C5B7AE99-8D8F-495E-AD04-0CF976540E20}"/>
            </ac:spMkLst>
          </pc:spChg>
          <pc:spChg chg="mod">
            <ac:chgData name="Charles Exceller" userId="02bd767f159c21bd" providerId="LiveId" clId="{79060E2B-2778-4CF6-AFB5-05B00DE5BD04}" dt="2019-11-11T13:54:06.542" v="827" actId="790"/>
            <ac:spMkLst>
              <pc:docMk/>
              <pc:sldMasterMk cId="2453581059" sldId="2147483648"/>
              <pc:sldLayoutMk cId="126170404" sldId="2147483659"/>
              <ac:spMk id="5" creationId="{3C1C777F-99F0-451B-82D4-767AA18597BE}"/>
            </ac:spMkLst>
          </pc:spChg>
          <pc:spChg chg="mod">
            <ac:chgData name="Charles Exceller" userId="02bd767f159c21bd" providerId="LiveId" clId="{79060E2B-2778-4CF6-AFB5-05B00DE5BD04}" dt="2019-11-11T13:54:06.542" v="828" actId="790"/>
            <ac:spMkLst>
              <pc:docMk/>
              <pc:sldMasterMk cId="2453581059" sldId="2147483648"/>
              <pc:sldLayoutMk cId="126170404" sldId="2147483659"/>
              <ac:spMk id="6" creationId="{6D33B1F9-AC59-436C-9C25-1E1DFCECC8A0}"/>
            </ac:spMkLst>
          </pc:spChg>
        </pc:sldLayoutChg>
        <pc:sldLayoutChg chg="addSp delSp modSp del">
          <pc:chgData name="Charles Exceller" userId="02bd767f159c21bd" providerId="LiveId" clId="{79060E2B-2778-4CF6-AFB5-05B00DE5BD04}" dt="2019-11-11T13:53:53.808" v="739" actId="2696"/>
          <pc:sldLayoutMkLst>
            <pc:docMk/>
            <pc:sldMasterMk cId="2453581059" sldId="2147483648"/>
            <pc:sldLayoutMk cId="291726530" sldId="2147483660"/>
          </pc:sldLayoutMkLst>
          <pc:graphicFrameChg chg="add del mod">
            <ac:chgData name="Charles Exceller" userId="02bd767f159c21bd" providerId="LiveId" clId="{79060E2B-2778-4CF6-AFB5-05B00DE5BD04}" dt="2019-11-11T13:53:52.245" v="738" actId="478"/>
            <ac:graphicFrameMkLst>
              <pc:docMk/>
              <pc:sldMasterMk cId="2453581059" sldId="2147483648"/>
              <pc:sldLayoutMk cId="291726530" sldId="2147483660"/>
              <ac:graphicFrameMk id="6" creationId="{3D887429-9EEB-4A69-9136-EA07BAA112B1}"/>
            </ac:graphicFrameMkLst>
          </pc:graphicFrameChg>
        </pc:sldLayoutChg>
      </pc:sldMasterChg>
    </pc:docChg>
  </pc:docChgLst>
  <pc:docChgLst>
    <pc:chgData name="Charles Exceller" userId="02bd767f159c21bd" providerId="LiveId" clId="{02F2F43B-7BDE-47EB-9B29-B2F58825B27F}"/>
    <pc:docChg chg="custSel addSld delSld modSld modMainMaster modNotesMaster modHandout">
      <pc:chgData name="Charles Exceller" userId="02bd767f159c21bd" providerId="LiveId" clId="{02F2F43B-7BDE-47EB-9B29-B2F58825B27F}" dt="2019-11-11T14:20:30.537" v="1443" actId="20577"/>
      <pc:docMkLst>
        <pc:docMk/>
      </pc:docMkLst>
      <pc:sldChg chg="modSp modNotes">
        <pc:chgData name="Charles Exceller" userId="02bd767f159c21bd" providerId="LiveId" clId="{02F2F43B-7BDE-47EB-9B29-B2F58825B27F}" dt="2019-11-11T14:19:32.314" v="1234" actId="790"/>
        <pc:sldMkLst>
          <pc:docMk/>
          <pc:sldMk cId="1562410378" sldId="256"/>
        </pc:sldMkLst>
        <pc:spChg chg="mod">
          <ac:chgData name="Charles Exceller" userId="02bd767f159c21bd" providerId="LiveId" clId="{02F2F43B-7BDE-47EB-9B29-B2F58825B27F}" dt="2019-11-11T14:19:32.298" v="1225" actId="790"/>
          <ac:spMkLst>
            <pc:docMk/>
            <pc:sldMk cId="1562410378" sldId="256"/>
            <ac:spMk id="2" creationId="{D9A49F04-8D46-4167-B413-D67C39AF2709}"/>
          </ac:spMkLst>
        </pc:spChg>
        <pc:spChg chg="mod">
          <ac:chgData name="Charles Exceller" userId="02bd767f159c21bd" providerId="LiveId" clId="{02F2F43B-7BDE-47EB-9B29-B2F58825B27F}" dt="2019-11-11T14:19:32.298" v="1226" actId="790"/>
          <ac:spMkLst>
            <pc:docMk/>
            <pc:sldMk cId="1562410378" sldId="256"/>
            <ac:spMk id="3" creationId="{39B5DCA7-5A78-4D2D-9230-B4D04C2C17B6}"/>
          </ac:spMkLst>
        </pc:spChg>
      </pc:sldChg>
      <pc:sldChg chg="addSp delSp modSp add modNotes">
        <pc:chgData name="Charles Exceller" userId="02bd767f159c21bd" providerId="LiveId" clId="{02F2F43B-7BDE-47EB-9B29-B2F58825B27F}" dt="2019-11-11T14:19:32.329" v="1253" actId="790"/>
        <pc:sldMkLst>
          <pc:docMk/>
          <pc:sldMk cId="2527167226" sldId="257"/>
        </pc:sldMkLst>
        <pc:spChg chg="del">
          <ac:chgData name="Charles Exceller" userId="02bd767f159c21bd" providerId="LiveId" clId="{02F2F43B-7BDE-47EB-9B29-B2F58825B27F}" dt="2019-11-11T14:01:34.611" v="193"/>
          <ac:spMkLst>
            <pc:docMk/>
            <pc:sldMk cId="2527167226" sldId="257"/>
            <ac:spMk id="2" creationId="{92884DBF-746D-4085-87F9-8821411832DE}"/>
          </ac:spMkLst>
        </pc:spChg>
        <pc:spChg chg="del">
          <ac:chgData name="Charles Exceller" userId="02bd767f159c21bd" providerId="LiveId" clId="{02F2F43B-7BDE-47EB-9B29-B2F58825B27F}" dt="2019-11-11T14:01:34.611" v="193"/>
          <ac:spMkLst>
            <pc:docMk/>
            <pc:sldMk cId="2527167226" sldId="257"/>
            <ac:spMk id="3" creationId="{BEF78C9F-4D50-40C3-9098-545C6DC1528C}"/>
          </ac:spMkLst>
        </pc:spChg>
        <pc:spChg chg="add mod">
          <ac:chgData name="Charles Exceller" userId="02bd767f159c21bd" providerId="LiveId" clId="{02F2F43B-7BDE-47EB-9B29-B2F58825B27F}" dt="2019-11-11T14:19:32.329" v="1244" actId="790"/>
          <ac:spMkLst>
            <pc:docMk/>
            <pc:sldMk cId="2527167226" sldId="257"/>
            <ac:spMk id="4" creationId="{61798809-686E-404E-8D03-F48401617830}"/>
          </ac:spMkLst>
        </pc:spChg>
        <pc:spChg chg="add mod">
          <ac:chgData name="Charles Exceller" userId="02bd767f159c21bd" providerId="LiveId" clId="{02F2F43B-7BDE-47EB-9B29-B2F58825B27F}" dt="2019-11-11T14:19:32.329" v="1245" actId="790"/>
          <ac:spMkLst>
            <pc:docMk/>
            <pc:sldMk cId="2527167226" sldId="257"/>
            <ac:spMk id="5" creationId="{1CA302CA-C26C-4064-9C60-6765609452F5}"/>
          </ac:spMkLst>
        </pc:spChg>
      </pc:sldChg>
      <pc:sldChg chg="del">
        <pc:chgData name="Charles Exceller" userId="02bd767f159c21bd" providerId="LiveId" clId="{02F2F43B-7BDE-47EB-9B29-B2F58825B27F}" dt="2019-11-11T13:57:25.195" v="0" actId="47"/>
        <pc:sldMkLst>
          <pc:docMk/>
          <pc:sldMk cId="3980773403" sldId="257"/>
        </pc:sldMkLst>
      </pc:sldChg>
      <pc:sldChg chg="del">
        <pc:chgData name="Charles Exceller" userId="02bd767f159c21bd" providerId="LiveId" clId="{02F2F43B-7BDE-47EB-9B29-B2F58825B27F}" dt="2019-11-11T13:57:25.648" v="1" actId="47"/>
        <pc:sldMkLst>
          <pc:docMk/>
          <pc:sldMk cId="452028969" sldId="258"/>
        </pc:sldMkLst>
      </pc:sldChg>
      <pc:sldChg chg="addSp delSp modSp add modNotes">
        <pc:chgData name="Charles Exceller" userId="02bd767f159c21bd" providerId="LiveId" clId="{02F2F43B-7BDE-47EB-9B29-B2F58825B27F}" dt="2019-11-11T14:19:32.345" v="1261" actId="790"/>
        <pc:sldMkLst>
          <pc:docMk/>
          <pc:sldMk cId="1362203671" sldId="258"/>
        </pc:sldMkLst>
        <pc:spChg chg="del">
          <ac:chgData name="Charles Exceller" userId="02bd767f159c21bd" providerId="LiveId" clId="{02F2F43B-7BDE-47EB-9B29-B2F58825B27F}" dt="2019-11-11T14:01:57.845" v="213"/>
          <ac:spMkLst>
            <pc:docMk/>
            <pc:sldMk cId="1362203671" sldId="258"/>
            <ac:spMk id="2" creationId="{8F4211A9-1DFC-447B-8F73-23EA2E015A37}"/>
          </ac:spMkLst>
        </pc:spChg>
        <pc:spChg chg="del">
          <ac:chgData name="Charles Exceller" userId="02bd767f159c21bd" providerId="LiveId" clId="{02F2F43B-7BDE-47EB-9B29-B2F58825B27F}" dt="2019-11-11T14:01:57.845" v="213"/>
          <ac:spMkLst>
            <pc:docMk/>
            <pc:sldMk cId="1362203671" sldId="258"/>
            <ac:spMk id="3" creationId="{286234FD-A501-4CB3-94B7-C968C4DD08CB}"/>
          </ac:spMkLst>
        </pc:spChg>
        <pc:spChg chg="add mod">
          <ac:chgData name="Charles Exceller" userId="02bd767f159c21bd" providerId="LiveId" clId="{02F2F43B-7BDE-47EB-9B29-B2F58825B27F}" dt="2019-11-11T14:19:32.329" v="1254" actId="790"/>
          <ac:spMkLst>
            <pc:docMk/>
            <pc:sldMk cId="1362203671" sldId="258"/>
            <ac:spMk id="4" creationId="{8897077F-3E4B-49C2-B2EA-B19C51E03B47}"/>
          </ac:spMkLst>
        </pc:spChg>
        <pc:spChg chg="add del mod">
          <ac:chgData name="Charles Exceller" userId="02bd767f159c21bd" providerId="LiveId" clId="{02F2F43B-7BDE-47EB-9B29-B2F58825B27F}" dt="2019-11-11T14:02:25.188" v="245"/>
          <ac:spMkLst>
            <pc:docMk/>
            <pc:sldMk cId="1362203671" sldId="258"/>
            <ac:spMk id="5" creationId="{BE0CE7E5-A587-4225-A203-4D9911245A91}"/>
          </ac:spMkLst>
        </pc:spChg>
        <pc:spChg chg="add del mod">
          <ac:chgData name="Charles Exceller" userId="02bd767f159c21bd" providerId="LiveId" clId="{02F2F43B-7BDE-47EB-9B29-B2F58825B27F}" dt="2019-11-11T14:03:17.281" v="249"/>
          <ac:spMkLst>
            <pc:docMk/>
            <pc:sldMk cId="1362203671" sldId="258"/>
            <ac:spMk id="8" creationId="{A8157615-5A12-424B-A2F1-1E0B8945B5A8}"/>
          </ac:spMkLst>
        </pc:spChg>
        <pc:spChg chg="add del mod">
          <ac:chgData name="Charles Exceller" userId="02bd767f159c21bd" providerId="LiveId" clId="{02F2F43B-7BDE-47EB-9B29-B2F58825B27F}" dt="2019-11-11T14:03:31.296" v="252"/>
          <ac:spMkLst>
            <pc:docMk/>
            <pc:sldMk cId="1362203671" sldId="258"/>
            <ac:spMk id="11" creationId="{28C8299A-B153-4E58-9C8B-9C595A994A0C}"/>
          </ac:spMkLst>
        </pc:spChg>
        <pc:picChg chg="add del mod">
          <ac:chgData name="Charles Exceller" userId="02bd767f159c21bd" providerId="LiveId" clId="{02F2F43B-7BDE-47EB-9B29-B2F58825B27F}" dt="2019-11-11T14:03:15.874" v="248" actId="478"/>
          <ac:picMkLst>
            <pc:docMk/>
            <pc:sldMk cId="1362203671" sldId="258"/>
            <ac:picMk id="6" creationId="{1DC54A36-F0AA-4081-9D53-33864D1F0CCA}"/>
          </ac:picMkLst>
        </pc:picChg>
        <pc:picChg chg="add del mod">
          <ac:chgData name="Charles Exceller" userId="02bd767f159c21bd" providerId="LiveId" clId="{02F2F43B-7BDE-47EB-9B29-B2F58825B27F}" dt="2019-11-11T14:03:21.234" v="251" actId="478"/>
          <ac:picMkLst>
            <pc:docMk/>
            <pc:sldMk cId="1362203671" sldId="258"/>
            <ac:picMk id="9" creationId="{37B877BB-B221-42D1-BB2C-C5BC535949CB}"/>
          </ac:picMkLst>
        </pc:picChg>
        <pc:picChg chg="add mod">
          <ac:chgData name="Charles Exceller" userId="02bd767f159c21bd" providerId="LiveId" clId="{02F2F43B-7BDE-47EB-9B29-B2F58825B27F}" dt="2019-11-11T14:05:00.130" v="262" actId="1076"/>
          <ac:picMkLst>
            <pc:docMk/>
            <pc:sldMk cId="1362203671" sldId="258"/>
            <ac:picMk id="12" creationId="{8E83C9FD-9CC5-42C8-96B6-46D3030AA44A}"/>
          </ac:picMkLst>
        </pc:picChg>
        <pc:picChg chg="add mod">
          <ac:chgData name="Charles Exceller" userId="02bd767f159c21bd" providerId="LiveId" clId="{02F2F43B-7BDE-47EB-9B29-B2F58825B27F}" dt="2019-11-11T14:04:57.224" v="261" actId="14100"/>
          <ac:picMkLst>
            <pc:docMk/>
            <pc:sldMk cId="1362203671" sldId="258"/>
            <ac:picMk id="13" creationId="{E49FBC05-F94A-40C5-A4CE-C3735AA2BC06}"/>
          </ac:picMkLst>
        </pc:picChg>
      </pc:sldChg>
      <pc:sldChg chg="addSp delSp modSp add modNotes">
        <pc:chgData name="Charles Exceller" userId="02bd767f159c21bd" providerId="LiveId" clId="{02F2F43B-7BDE-47EB-9B29-B2F58825B27F}" dt="2019-11-11T14:19:32.361" v="1269" actId="790"/>
        <pc:sldMkLst>
          <pc:docMk/>
          <pc:sldMk cId="3662005933" sldId="259"/>
        </pc:sldMkLst>
        <pc:spChg chg="mod">
          <ac:chgData name="Charles Exceller" userId="02bd767f159c21bd" providerId="LiveId" clId="{02F2F43B-7BDE-47EB-9B29-B2F58825B27F}" dt="2019-11-11T14:19:32.345" v="1262" actId="790"/>
          <ac:spMkLst>
            <pc:docMk/>
            <pc:sldMk cId="3662005933" sldId="259"/>
            <ac:spMk id="2" creationId="{860C432F-8C22-4490-9A58-7D6ACFE9F998}"/>
          </ac:spMkLst>
        </pc:spChg>
        <pc:spChg chg="del">
          <ac:chgData name="Charles Exceller" userId="02bd767f159c21bd" providerId="LiveId" clId="{02F2F43B-7BDE-47EB-9B29-B2F58825B27F}" dt="2019-11-11T14:06:30.518" v="295"/>
          <ac:spMkLst>
            <pc:docMk/>
            <pc:sldMk cId="3662005933" sldId="259"/>
            <ac:spMk id="3" creationId="{B0115392-961B-4311-BF55-2DED9C439439}"/>
          </ac:spMkLst>
        </pc:spChg>
        <pc:picChg chg="add mod">
          <ac:chgData name="Charles Exceller" userId="02bd767f159c21bd" providerId="LiveId" clId="{02F2F43B-7BDE-47EB-9B29-B2F58825B27F}" dt="2019-11-11T14:09:59.455" v="299" actId="1076"/>
          <ac:picMkLst>
            <pc:docMk/>
            <pc:sldMk cId="3662005933" sldId="259"/>
            <ac:picMk id="4" creationId="{D93BD1C5-9B79-4559-A0C7-5BFA96C76DC6}"/>
          </ac:picMkLst>
        </pc:picChg>
        <pc:picChg chg="add mod">
          <ac:chgData name="Charles Exceller" userId="02bd767f159c21bd" providerId="LiveId" clId="{02F2F43B-7BDE-47EB-9B29-B2F58825B27F}" dt="2019-11-11T14:11:25.031" v="306" actId="1076"/>
          <ac:picMkLst>
            <pc:docMk/>
            <pc:sldMk cId="3662005933" sldId="259"/>
            <ac:picMk id="5" creationId="{FCD3905B-298A-4FB1-B98A-D5BD6FCD6303}"/>
          </ac:picMkLst>
        </pc:picChg>
        <pc:picChg chg="add mod">
          <ac:chgData name="Charles Exceller" userId="02bd767f159c21bd" providerId="LiveId" clId="{02F2F43B-7BDE-47EB-9B29-B2F58825B27F}" dt="2019-11-11T14:11:19.640" v="304" actId="1076"/>
          <ac:picMkLst>
            <pc:docMk/>
            <pc:sldMk cId="3662005933" sldId="259"/>
            <ac:picMk id="6" creationId="{88B93DFA-6184-4C64-A0DE-2421DE1AD398}"/>
          </ac:picMkLst>
        </pc:picChg>
      </pc:sldChg>
      <pc:sldChg chg="addSp delSp modSp add modNotes">
        <pc:chgData name="Charles Exceller" userId="02bd767f159c21bd" providerId="LiveId" clId="{02F2F43B-7BDE-47EB-9B29-B2F58825B27F}" dt="2019-11-11T14:19:51.944" v="1376" actId="1076"/>
        <pc:sldMkLst>
          <pc:docMk/>
          <pc:sldMk cId="4260477599" sldId="260"/>
        </pc:sldMkLst>
        <pc:spChg chg="mod">
          <ac:chgData name="Charles Exceller" userId="02bd767f159c21bd" providerId="LiveId" clId="{02F2F43B-7BDE-47EB-9B29-B2F58825B27F}" dt="2019-11-11T14:19:32.361" v="1270" actId="790"/>
          <ac:spMkLst>
            <pc:docMk/>
            <pc:sldMk cId="4260477599" sldId="260"/>
            <ac:spMk id="2" creationId="{35F13B0F-F0C4-4B96-B847-71E154650FFB}"/>
          </ac:spMkLst>
        </pc:spChg>
        <pc:spChg chg="del">
          <ac:chgData name="Charles Exceller" userId="02bd767f159c21bd" providerId="LiveId" clId="{02F2F43B-7BDE-47EB-9B29-B2F58825B27F}" dt="2019-11-11T14:14:11.588" v="357"/>
          <ac:spMkLst>
            <pc:docMk/>
            <pc:sldMk cId="4260477599" sldId="260"/>
            <ac:spMk id="3" creationId="{91D3584D-B40B-4F8C-8AB0-398A311913EE}"/>
          </ac:spMkLst>
        </pc:spChg>
        <pc:picChg chg="add mod">
          <ac:chgData name="Charles Exceller" userId="02bd767f159c21bd" providerId="LiveId" clId="{02F2F43B-7BDE-47EB-9B29-B2F58825B27F}" dt="2019-11-11T14:19:09.064" v="1224" actId="1076"/>
          <ac:picMkLst>
            <pc:docMk/>
            <pc:sldMk cId="4260477599" sldId="260"/>
            <ac:picMk id="4" creationId="{C8A7952D-8013-420F-B026-1F1383B0B632}"/>
          </ac:picMkLst>
        </pc:picChg>
        <pc:picChg chg="add mod">
          <ac:chgData name="Charles Exceller" userId="02bd767f159c21bd" providerId="LiveId" clId="{02F2F43B-7BDE-47EB-9B29-B2F58825B27F}" dt="2019-11-11T14:19:51.944" v="1376" actId="1076"/>
          <ac:picMkLst>
            <pc:docMk/>
            <pc:sldMk cId="4260477599" sldId="260"/>
            <ac:picMk id="5" creationId="{B38A353A-0C3E-48E0-AFE1-5053397D12A0}"/>
          </ac:picMkLst>
        </pc:picChg>
      </pc:sldChg>
      <pc:sldChg chg="addSp delSp modSp add modNotes">
        <pc:chgData name="Charles Exceller" userId="02bd767f159c21bd" providerId="LiveId" clId="{02F2F43B-7BDE-47EB-9B29-B2F58825B27F}" dt="2019-11-11T14:20:30.537" v="1443" actId="20577"/>
        <pc:sldMkLst>
          <pc:docMk/>
          <pc:sldMk cId="1038441333" sldId="261"/>
        </pc:sldMkLst>
        <pc:spChg chg="mod">
          <ac:chgData name="Charles Exceller" userId="02bd767f159c21bd" providerId="LiveId" clId="{02F2F43B-7BDE-47EB-9B29-B2F58825B27F}" dt="2019-11-11T14:20:11.069" v="1398" actId="20577"/>
          <ac:spMkLst>
            <pc:docMk/>
            <pc:sldMk cId="1038441333" sldId="261"/>
            <ac:spMk id="2" creationId="{09FB543C-D2AE-43C8-8100-F089269E0C86}"/>
          </ac:spMkLst>
        </pc:spChg>
        <pc:spChg chg="del mod">
          <ac:chgData name="Charles Exceller" userId="02bd767f159c21bd" providerId="LiveId" clId="{02F2F43B-7BDE-47EB-9B29-B2F58825B27F}" dt="2019-11-11T14:20:19.459" v="1399"/>
          <ac:spMkLst>
            <pc:docMk/>
            <pc:sldMk cId="1038441333" sldId="261"/>
            <ac:spMk id="3" creationId="{CE4BB239-9539-4802-B72D-7C5DEAAFE045}"/>
          </ac:spMkLst>
        </pc:spChg>
        <pc:spChg chg="add mod">
          <ac:chgData name="Charles Exceller" userId="02bd767f159c21bd" providerId="LiveId" clId="{02F2F43B-7BDE-47EB-9B29-B2F58825B27F}" dt="2019-11-11T14:20:30.537" v="1443" actId="20577"/>
          <ac:spMkLst>
            <pc:docMk/>
            <pc:sldMk cId="1038441333" sldId="261"/>
            <ac:spMk id="4" creationId="{AC6E0676-9376-4AE6-9B7E-11F8968CF7B4}"/>
          </ac:spMkLst>
        </pc:spChg>
      </pc:sldChg>
      <pc:sldChg chg="addSp delSp modSp add modNotes">
        <pc:chgData name="Charles Exceller" userId="02bd767f159c21bd" providerId="LiveId" clId="{02F2F43B-7BDE-47EB-9B29-B2F58825B27F}" dt="2019-11-11T14:19:32.329" v="1243" actId="790"/>
        <pc:sldMkLst>
          <pc:docMk/>
          <pc:sldMk cId="295889881" sldId="262"/>
        </pc:sldMkLst>
        <pc:spChg chg="del">
          <ac:chgData name="Charles Exceller" userId="02bd767f159c21bd" providerId="LiveId" clId="{02F2F43B-7BDE-47EB-9B29-B2F58825B27F}" dt="2019-11-11T14:14:40.963" v="360"/>
          <ac:spMkLst>
            <pc:docMk/>
            <pc:sldMk cId="295889881" sldId="262"/>
            <ac:spMk id="2" creationId="{2AB7722F-BA59-4788-BEC3-3A09B1CCBC12}"/>
          </ac:spMkLst>
        </pc:spChg>
        <pc:spChg chg="del">
          <ac:chgData name="Charles Exceller" userId="02bd767f159c21bd" providerId="LiveId" clId="{02F2F43B-7BDE-47EB-9B29-B2F58825B27F}" dt="2019-11-11T14:14:40.963" v="360"/>
          <ac:spMkLst>
            <pc:docMk/>
            <pc:sldMk cId="295889881" sldId="262"/>
            <ac:spMk id="3" creationId="{1F0695E8-2364-456E-B761-EB02666B07AB}"/>
          </ac:spMkLst>
        </pc:spChg>
        <pc:spChg chg="add mod">
          <ac:chgData name="Charles Exceller" userId="02bd767f159c21bd" providerId="LiveId" clId="{02F2F43B-7BDE-47EB-9B29-B2F58825B27F}" dt="2019-11-11T14:19:32.314" v="1235" actId="790"/>
          <ac:spMkLst>
            <pc:docMk/>
            <pc:sldMk cId="295889881" sldId="262"/>
            <ac:spMk id="4" creationId="{44E49C0B-4989-4575-94E1-7176AEBA6AC7}"/>
          </ac:spMkLst>
        </pc:spChg>
        <pc:spChg chg="add mod">
          <ac:chgData name="Charles Exceller" userId="02bd767f159c21bd" providerId="LiveId" clId="{02F2F43B-7BDE-47EB-9B29-B2F58825B27F}" dt="2019-11-11T14:19:32.314" v="1236" actId="790"/>
          <ac:spMkLst>
            <pc:docMk/>
            <pc:sldMk cId="295889881" sldId="262"/>
            <ac:spMk id="5" creationId="{2B103201-1879-402E-9E14-915AAD696BC8}"/>
          </ac:spMkLst>
        </pc:spChg>
      </pc:sldChg>
      <pc:sldMasterChg chg="modSp modSldLayout">
        <pc:chgData name="Charles Exceller" userId="02bd767f159c21bd" providerId="LiveId" clId="{02F2F43B-7BDE-47EB-9B29-B2F58825B27F}" dt="2019-11-11T14:19:32.470" v="1374" actId="790"/>
        <pc:sldMasterMkLst>
          <pc:docMk/>
          <pc:sldMasterMk cId="2922923182" sldId="2147483660"/>
        </pc:sldMasterMkLst>
        <pc:spChg chg="mod">
          <ac:chgData name="Charles Exceller" userId="02bd767f159c21bd" providerId="LiveId" clId="{02F2F43B-7BDE-47EB-9B29-B2F58825B27F}" dt="2019-11-11T14:19:32.376" v="1293" actId="790"/>
          <ac:spMkLst>
            <pc:docMk/>
            <pc:sldMasterMk cId="2922923182" sldId="2147483660"/>
            <ac:spMk id="2" creationId="{00000000-0000-0000-0000-000000000000}"/>
          </ac:spMkLst>
        </pc:spChg>
        <pc:spChg chg="mod">
          <ac:chgData name="Charles Exceller" userId="02bd767f159c21bd" providerId="LiveId" clId="{02F2F43B-7BDE-47EB-9B29-B2F58825B27F}" dt="2019-11-11T14:19:32.376" v="1294" actId="790"/>
          <ac:spMkLst>
            <pc:docMk/>
            <pc:sldMasterMk cId="2922923182" sldId="2147483660"/>
            <ac:spMk id="3" creationId="{00000000-0000-0000-0000-000000000000}"/>
          </ac:spMkLst>
        </pc:spChg>
        <pc:spChg chg="mod">
          <ac:chgData name="Charles Exceller" userId="02bd767f159c21bd" providerId="LiveId" clId="{02F2F43B-7BDE-47EB-9B29-B2F58825B27F}" dt="2019-11-11T14:19:32.376" v="1290" actId="790"/>
          <ac:spMkLst>
            <pc:docMk/>
            <pc:sldMasterMk cId="2922923182" sldId="2147483660"/>
            <ac:spMk id="4" creationId="{00000000-0000-0000-0000-000000000000}"/>
          </ac:spMkLst>
        </pc:spChg>
        <pc:spChg chg="mod">
          <ac:chgData name="Charles Exceller" userId="02bd767f159c21bd" providerId="LiveId" clId="{02F2F43B-7BDE-47EB-9B29-B2F58825B27F}" dt="2019-11-11T14:19:32.376" v="1291" actId="790"/>
          <ac:spMkLst>
            <pc:docMk/>
            <pc:sldMasterMk cId="2922923182" sldId="2147483660"/>
            <ac:spMk id="5" creationId="{00000000-0000-0000-0000-000000000000}"/>
          </ac:spMkLst>
        </pc:spChg>
        <pc:spChg chg="mod">
          <ac:chgData name="Charles Exceller" userId="02bd767f159c21bd" providerId="LiveId" clId="{02F2F43B-7BDE-47EB-9B29-B2F58825B27F}" dt="2019-11-11T14:19:32.376" v="1292" actId="790"/>
          <ac:spMkLst>
            <pc:docMk/>
            <pc:sldMasterMk cId="2922923182" sldId="2147483660"/>
            <ac:spMk id="6" creationId="{00000000-0000-0000-0000-000000000000}"/>
          </ac:spMkLst>
        </pc:spChg>
        <pc:spChg chg="mod">
          <ac:chgData name="Charles Exceller" userId="02bd767f159c21bd" providerId="LiveId" clId="{02F2F43B-7BDE-47EB-9B29-B2F58825B27F}" dt="2019-11-11T14:19:32.376" v="1287" actId="790"/>
          <ac:spMkLst>
            <pc:docMk/>
            <pc:sldMasterMk cId="2922923182" sldId="2147483660"/>
            <ac:spMk id="7" creationId="{00000000-0000-0000-0000-000000000000}"/>
          </ac:spMkLst>
        </pc:spChg>
        <pc:sldLayoutChg chg="modSp">
          <pc:chgData name="Charles Exceller" userId="02bd767f159c21bd" providerId="LiveId" clId="{02F2F43B-7BDE-47EB-9B29-B2F58825B27F}" dt="2019-11-11T14:19:32.470" v="1374" actId="790"/>
          <pc:sldLayoutMkLst>
            <pc:docMk/>
            <pc:sldMasterMk cId="2922923182" sldId="2147483660"/>
            <pc:sldLayoutMk cId="997020420" sldId="2147483661"/>
          </pc:sldLayoutMkLst>
          <pc:spChg chg="mod">
            <ac:chgData name="Charles Exceller" userId="02bd767f159c21bd" providerId="LiveId" clId="{02F2F43B-7BDE-47EB-9B29-B2F58825B27F}" dt="2019-11-11T14:19:32.470" v="1370" actId="790"/>
            <ac:spMkLst>
              <pc:docMk/>
              <pc:sldMasterMk cId="2922923182" sldId="2147483660"/>
              <pc:sldLayoutMk cId="997020420" sldId="2147483661"/>
              <ac:spMk id="2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70" v="1371" actId="790"/>
            <ac:spMkLst>
              <pc:docMk/>
              <pc:sldMasterMk cId="2922923182" sldId="2147483660"/>
              <pc:sldLayoutMk cId="997020420" sldId="2147483661"/>
              <ac:spMk id="3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70" v="1372" actId="790"/>
            <ac:spMkLst>
              <pc:docMk/>
              <pc:sldMasterMk cId="2922923182" sldId="2147483660"/>
              <pc:sldLayoutMk cId="997020420" sldId="2147483661"/>
              <ac:spMk id="4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70" v="1373" actId="790"/>
            <ac:spMkLst>
              <pc:docMk/>
              <pc:sldMasterMk cId="2922923182" sldId="2147483660"/>
              <pc:sldLayoutMk cId="997020420" sldId="2147483661"/>
              <ac:spMk id="5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70" v="1374" actId="790"/>
            <ac:spMkLst>
              <pc:docMk/>
              <pc:sldMasterMk cId="2922923182" sldId="2147483660"/>
              <pc:sldLayoutMk cId="997020420" sldId="2147483661"/>
              <ac:spMk id="6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70" v="1369" actId="790"/>
            <ac:spMkLst>
              <pc:docMk/>
              <pc:sldMasterMk cId="2922923182" sldId="2147483660"/>
              <pc:sldLayoutMk cId="997020420" sldId="2147483661"/>
              <ac:spMk id="7" creationId="{00000000-0000-0000-0000-000000000000}"/>
            </ac:spMkLst>
          </pc:spChg>
        </pc:sldLayoutChg>
        <pc:sldLayoutChg chg="modSp">
          <pc:chgData name="Charles Exceller" userId="02bd767f159c21bd" providerId="LiveId" clId="{02F2F43B-7BDE-47EB-9B29-B2F58825B27F}" dt="2019-11-11T14:19:32.392" v="1305" actId="790"/>
          <pc:sldLayoutMkLst>
            <pc:docMk/>
            <pc:sldMasterMk cId="2922923182" sldId="2147483660"/>
            <pc:sldLayoutMk cId="328124761" sldId="2147483662"/>
          </pc:sldLayoutMkLst>
          <pc:spChg chg="mod">
            <ac:chgData name="Charles Exceller" userId="02bd767f159c21bd" providerId="LiveId" clId="{02F2F43B-7BDE-47EB-9B29-B2F58825B27F}" dt="2019-11-11T14:19:32.392" v="1301" actId="790"/>
            <ac:spMkLst>
              <pc:docMk/>
              <pc:sldMasterMk cId="2922923182" sldId="2147483660"/>
              <pc:sldLayoutMk cId="328124761" sldId="2147483662"/>
              <ac:spMk id="2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392" v="1302" actId="790"/>
            <ac:spMkLst>
              <pc:docMk/>
              <pc:sldMasterMk cId="2922923182" sldId="2147483660"/>
              <pc:sldLayoutMk cId="328124761" sldId="2147483662"/>
              <ac:spMk id="3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392" v="1303" actId="790"/>
            <ac:spMkLst>
              <pc:docMk/>
              <pc:sldMasterMk cId="2922923182" sldId="2147483660"/>
              <pc:sldLayoutMk cId="328124761" sldId="2147483662"/>
              <ac:spMk id="4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392" v="1304" actId="790"/>
            <ac:spMkLst>
              <pc:docMk/>
              <pc:sldMasterMk cId="2922923182" sldId="2147483660"/>
              <pc:sldLayoutMk cId="328124761" sldId="2147483662"/>
              <ac:spMk id="5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392" v="1305" actId="790"/>
            <ac:spMkLst>
              <pc:docMk/>
              <pc:sldMasterMk cId="2922923182" sldId="2147483660"/>
              <pc:sldLayoutMk cId="328124761" sldId="2147483662"/>
              <ac:spMk id="6" creationId="{00000000-0000-0000-0000-000000000000}"/>
            </ac:spMkLst>
          </pc:spChg>
        </pc:sldLayoutChg>
        <pc:sldLayoutChg chg="modSp">
          <pc:chgData name="Charles Exceller" userId="02bd767f159c21bd" providerId="LiveId" clId="{02F2F43B-7BDE-47EB-9B29-B2F58825B27F}" dt="2019-11-11T14:19:32.407" v="1311" actId="790"/>
          <pc:sldLayoutMkLst>
            <pc:docMk/>
            <pc:sldMasterMk cId="2922923182" sldId="2147483660"/>
            <pc:sldLayoutMk cId="565344678" sldId="2147483663"/>
          </pc:sldLayoutMkLst>
          <pc:spChg chg="mod">
            <ac:chgData name="Charles Exceller" userId="02bd767f159c21bd" providerId="LiveId" clId="{02F2F43B-7BDE-47EB-9B29-B2F58825B27F}" dt="2019-11-11T14:19:32.392" v="1307" actId="790"/>
            <ac:spMkLst>
              <pc:docMk/>
              <pc:sldMasterMk cId="2922923182" sldId="2147483660"/>
              <pc:sldLayoutMk cId="565344678" sldId="2147483663"/>
              <ac:spMk id="2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392" v="1308" actId="790"/>
            <ac:spMkLst>
              <pc:docMk/>
              <pc:sldMasterMk cId="2922923182" sldId="2147483660"/>
              <pc:sldLayoutMk cId="565344678" sldId="2147483663"/>
              <ac:spMk id="3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392" v="1309" actId="790"/>
            <ac:spMkLst>
              <pc:docMk/>
              <pc:sldMasterMk cId="2922923182" sldId="2147483660"/>
              <pc:sldLayoutMk cId="565344678" sldId="2147483663"/>
              <ac:spMk id="4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392" v="1310" actId="790"/>
            <ac:spMkLst>
              <pc:docMk/>
              <pc:sldMasterMk cId="2922923182" sldId="2147483660"/>
              <pc:sldLayoutMk cId="565344678" sldId="2147483663"/>
              <ac:spMk id="5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07" v="1311" actId="790"/>
            <ac:spMkLst>
              <pc:docMk/>
              <pc:sldMasterMk cId="2922923182" sldId="2147483660"/>
              <pc:sldLayoutMk cId="565344678" sldId="2147483663"/>
              <ac:spMk id="6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392" v="1306" actId="790"/>
            <ac:spMkLst>
              <pc:docMk/>
              <pc:sldMasterMk cId="2922923182" sldId="2147483660"/>
              <pc:sldLayoutMk cId="565344678" sldId="2147483663"/>
              <ac:spMk id="7" creationId="{00000000-0000-0000-0000-000000000000}"/>
            </ac:spMkLst>
          </pc:spChg>
        </pc:sldLayoutChg>
        <pc:sldLayoutChg chg="modSp">
          <pc:chgData name="Charles Exceller" userId="02bd767f159c21bd" providerId="LiveId" clId="{02F2F43B-7BDE-47EB-9B29-B2F58825B27F}" dt="2019-11-11T14:19:32.407" v="1317" actId="790"/>
          <pc:sldLayoutMkLst>
            <pc:docMk/>
            <pc:sldMasterMk cId="2922923182" sldId="2147483660"/>
            <pc:sldLayoutMk cId="449453465" sldId="2147483664"/>
          </pc:sldLayoutMkLst>
          <pc:spChg chg="mod">
            <ac:chgData name="Charles Exceller" userId="02bd767f159c21bd" providerId="LiveId" clId="{02F2F43B-7BDE-47EB-9B29-B2F58825B27F}" dt="2019-11-11T14:19:32.407" v="1313" actId="790"/>
            <ac:spMkLst>
              <pc:docMk/>
              <pc:sldMasterMk cId="2922923182" sldId="2147483660"/>
              <pc:sldLayoutMk cId="449453465" sldId="2147483664"/>
              <ac:spMk id="3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07" v="1314" actId="790"/>
            <ac:spMkLst>
              <pc:docMk/>
              <pc:sldMasterMk cId="2922923182" sldId="2147483660"/>
              <pc:sldLayoutMk cId="449453465" sldId="2147483664"/>
              <ac:spMk id="4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07" v="1315" actId="790"/>
            <ac:spMkLst>
              <pc:docMk/>
              <pc:sldMasterMk cId="2922923182" sldId="2147483660"/>
              <pc:sldLayoutMk cId="449453465" sldId="2147483664"/>
              <ac:spMk id="5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07" v="1316" actId="790"/>
            <ac:spMkLst>
              <pc:docMk/>
              <pc:sldMasterMk cId="2922923182" sldId="2147483660"/>
              <pc:sldLayoutMk cId="449453465" sldId="2147483664"/>
              <ac:spMk id="6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07" v="1317" actId="790"/>
            <ac:spMkLst>
              <pc:docMk/>
              <pc:sldMasterMk cId="2922923182" sldId="2147483660"/>
              <pc:sldLayoutMk cId="449453465" sldId="2147483664"/>
              <ac:spMk id="7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07" v="1312" actId="790"/>
            <ac:spMkLst>
              <pc:docMk/>
              <pc:sldMasterMk cId="2922923182" sldId="2147483660"/>
              <pc:sldLayoutMk cId="449453465" sldId="2147483664"/>
              <ac:spMk id="8" creationId="{00000000-0000-0000-0000-000000000000}"/>
            </ac:spMkLst>
          </pc:spChg>
        </pc:sldLayoutChg>
        <pc:sldLayoutChg chg="modSp">
          <pc:chgData name="Charles Exceller" userId="02bd767f159c21bd" providerId="LiveId" clId="{02F2F43B-7BDE-47EB-9B29-B2F58825B27F}" dt="2019-11-11T14:19:32.423" v="1325" actId="790"/>
          <pc:sldLayoutMkLst>
            <pc:docMk/>
            <pc:sldMasterMk cId="2922923182" sldId="2147483660"/>
            <pc:sldLayoutMk cId="3941937296" sldId="2147483665"/>
          </pc:sldLayoutMkLst>
          <pc:spChg chg="mod">
            <ac:chgData name="Charles Exceller" userId="02bd767f159c21bd" providerId="LiveId" clId="{02F2F43B-7BDE-47EB-9B29-B2F58825B27F}" dt="2019-11-11T14:19:32.407" v="1319" actId="790"/>
            <ac:spMkLst>
              <pc:docMk/>
              <pc:sldMasterMk cId="2922923182" sldId="2147483660"/>
              <pc:sldLayoutMk cId="3941937296" sldId="2147483665"/>
              <ac:spMk id="3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07" v="1320" actId="790"/>
            <ac:spMkLst>
              <pc:docMk/>
              <pc:sldMasterMk cId="2922923182" sldId="2147483660"/>
              <pc:sldLayoutMk cId="3941937296" sldId="2147483665"/>
              <ac:spMk id="4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07" v="1321" actId="790"/>
            <ac:spMkLst>
              <pc:docMk/>
              <pc:sldMasterMk cId="2922923182" sldId="2147483660"/>
              <pc:sldLayoutMk cId="3941937296" sldId="2147483665"/>
              <ac:spMk id="5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07" v="1322" actId="790"/>
            <ac:spMkLst>
              <pc:docMk/>
              <pc:sldMasterMk cId="2922923182" sldId="2147483660"/>
              <pc:sldLayoutMk cId="3941937296" sldId="2147483665"/>
              <ac:spMk id="6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23" actId="790"/>
            <ac:spMkLst>
              <pc:docMk/>
              <pc:sldMasterMk cId="2922923182" sldId="2147483660"/>
              <pc:sldLayoutMk cId="3941937296" sldId="2147483665"/>
              <ac:spMk id="7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24" actId="790"/>
            <ac:spMkLst>
              <pc:docMk/>
              <pc:sldMasterMk cId="2922923182" sldId="2147483660"/>
              <pc:sldLayoutMk cId="3941937296" sldId="2147483665"/>
              <ac:spMk id="8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25" actId="790"/>
            <ac:spMkLst>
              <pc:docMk/>
              <pc:sldMasterMk cId="2922923182" sldId="2147483660"/>
              <pc:sldLayoutMk cId="3941937296" sldId="2147483665"/>
              <ac:spMk id="9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07" v="1318" actId="790"/>
            <ac:spMkLst>
              <pc:docMk/>
              <pc:sldMasterMk cId="2922923182" sldId="2147483660"/>
              <pc:sldLayoutMk cId="3941937296" sldId="2147483665"/>
              <ac:spMk id="10" creationId="{00000000-0000-0000-0000-000000000000}"/>
            </ac:spMkLst>
          </pc:spChg>
        </pc:sldLayoutChg>
        <pc:sldLayoutChg chg="modSp">
          <pc:chgData name="Charles Exceller" userId="02bd767f159c21bd" providerId="LiveId" clId="{02F2F43B-7BDE-47EB-9B29-B2F58825B27F}" dt="2019-11-11T14:19:32.423" v="1329" actId="790"/>
          <pc:sldLayoutMkLst>
            <pc:docMk/>
            <pc:sldMasterMk cId="2922923182" sldId="2147483660"/>
            <pc:sldLayoutMk cId="442814795" sldId="2147483666"/>
          </pc:sldLayoutMkLst>
          <pc:spChg chg="mod">
            <ac:chgData name="Charles Exceller" userId="02bd767f159c21bd" providerId="LiveId" clId="{02F2F43B-7BDE-47EB-9B29-B2F58825B27F}" dt="2019-11-11T14:19:32.423" v="1326" actId="790"/>
            <ac:spMkLst>
              <pc:docMk/>
              <pc:sldMasterMk cId="2922923182" sldId="2147483660"/>
              <pc:sldLayoutMk cId="442814795" sldId="2147483666"/>
              <ac:spMk id="2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27" actId="790"/>
            <ac:spMkLst>
              <pc:docMk/>
              <pc:sldMasterMk cId="2922923182" sldId="2147483660"/>
              <pc:sldLayoutMk cId="442814795" sldId="2147483666"/>
              <ac:spMk id="3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28" actId="790"/>
            <ac:spMkLst>
              <pc:docMk/>
              <pc:sldMasterMk cId="2922923182" sldId="2147483660"/>
              <pc:sldLayoutMk cId="442814795" sldId="2147483666"/>
              <ac:spMk id="4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29" actId="790"/>
            <ac:spMkLst>
              <pc:docMk/>
              <pc:sldMasterMk cId="2922923182" sldId="2147483660"/>
              <pc:sldLayoutMk cId="442814795" sldId="2147483666"/>
              <ac:spMk id="5" creationId="{00000000-0000-0000-0000-000000000000}"/>
            </ac:spMkLst>
          </pc:spChg>
        </pc:sldLayoutChg>
        <pc:sldLayoutChg chg="modSp">
          <pc:chgData name="Charles Exceller" userId="02bd767f159c21bd" providerId="LiveId" clId="{02F2F43B-7BDE-47EB-9B29-B2F58825B27F}" dt="2019-11-11T14:19:32.423" v="1332" actId="790"/>
          <pc:sldLayoutMkLst>
            <pc:docMk/>
            <pc:sldMasterMk cId="2922923182" sldId="2147483660"/>
            <pc:sldLayoutMk cId="1344689172" sldId="2147483667"/>
          </pc:sldLayoutMkLst>
          <pc:spChg chg="mod">
            <ac:chgData name="Charles Exceller" userId="02bd767f159c21bd" providerId="LiveId" clId="{02F2F43B-7BDE-47EB-9B29-B2F58825B27F}" dt="2019-11-11T14:19:32.423" v="1330" actId="790"/>
            <ac:spMkLst>
              <pc:docMk/>
              <pc:sldMasterMk cId="2922923182" sldId="2147483660"/>
              <pc:sldLayoutMk cId="1344689172" sldId="2147483667"/>
              <ac:spMk id="2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31" actId="790"/>
            <ac:spMkLst>
              <pc:docMk/>
              <pc:sldMasterMk cId="2922923182" sldId="2147483660"/>
              <pc:sldLayoutMk cId="1344689172" sldId="2147483667"/>
              <ac:spMk id="3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32" actId="790"/>
            <ac:spMkLst>
              <pc:docMk/>
              <pc:sldMasterMk cId="2922923182" sldId="2147483660"/>
              <pc:sldLayoutMk cId="1344689172" sldId="2147483667"/>
              <ac:spMk id="4" creationId="{00000000-0000-0000-0000-000000000000}"/>
            </ac:spMkLst>
          </pc:spChg>
        </pc:sldLayoutChg>
        <pc:sldLayoutChg chg="modSp">
          <pc:chgData name="Charles Exceller" userId="02bd767f159c21bd" providerId="LiveId" clId="{02F2F43B-7BDE-47EB-9B29-B2F58825B27F}" dt="2019-11-11T14:19:32.439" v="1338" actId="790"/>
          <pc:sldLayoutMkLst>
            <pc:docMk/>
            <pc:sldMasterMk cId="2922923182" sldId="2147483660"/>
            <pc:sldLayoutMk cId="26818767" sldId="2147483668"/>
          </pc:sldLayoutMkLst>
          <pc:spChg chg="mod">
            <ac:chgData name="Charles Exceller" userId="02bd767f159c21bd" providerId="LiveId" clId="{02F2F43B-7BDE-47EB-9B29-B2F58825B27F}" dt="2019-11-11T14:19:32.423" v="1334" actId="790"/>
            <ac:spMkLst>
              <pc:docMk/>
              <pc:sldMasterMk cId="2922923182" sldId="2147483660"/>
              <pc:sldLayoutMk cId="26818767" sldId="2147483668"/>
              <ac:spMk id="3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35" actId="790"/>
            <ac:spMkLst>
              <pc:docMk/>
              <pc:sldMasterMk cId="2922923182" sldId="2147483660"/>
              <pc:sldLayoutMk cId="26818767" sldId="2147483668"/>
              <ac:spMk id="4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36" actId="790"/>
            <ac:spMkLst>
              <pc:docMk/>
              <pc:sldMasterMk cId="2922923182" sldId="2147483660"/>
              <pc:sldLayoutMk cId="26818767" sldId="2147483668"/>
              <ac:spMk id="5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37" actId="790"/>
            <ac:spMkLst>
              <pc:docMk/>
              <pc:sldMasterMk cId="2922923182" sldId="2147483660"/>
              <pc:sldLayoutMk cId="26818767" sldId="2147483668"/>
              <ac:spMk id="6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39" v="1338" actId="790"/>
            <ac:spMkLst>
              <pc:docMk/>
              <pc:sldMasterMk cId="2922923182" sldId="2147483660"/>
              <pc:sldLayoutMk cId="26818767" sldId="2147483668"/>
              <ac:spMk id="7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23" v="1333" actId="790"/>
            <ac:spMkLst>
              <pc:docMk/>
              <pc:sldMasterMk cId="2922923182" sldId="2147483660"/>
              <pc:sldLayoutMk cId="26818767" sldId="2147483668"/>
              <ac:spMk id="8" creationId="{00000000-0000-0000-0000-000000000000}"/>
            </ac:spMkLst>
          </pc:spChg>
        </pc:sldLayoutChg>
        <pc:sldLayoutChg chg="modSp">
          <pc:chgData name="Charles Exceller" userId="02bd767f159c21bd" providerId="LiveId" clId="{02F2F43B-7BDE-47EB-9B29-B2F58825B27F}" dt="2019-11-11T14:19:32.439" v="1344" actId="790"/>
          <pc:sldLayoutMkLst>
            <pc:docMk/>
            <pc:sldMasterMk cId="2922923182" sldId="2147483660"/>
            <pc:sldLayoutMk cId="2426659034" sldId="2147483669"/>
          </pc:sldLayoutMkLst>
          <pc:spChg chg="mod">
            <ac:chgData name="Charles Exceller" userId="02bd767f159c21bd" providerId="LiveId" clId="{02F2F43B-7BDE-47EB-9B29-B2F58825B27F}" dt="2019-11-11T14:19:32.439" v="1340" actId="790"/>
            <ac:spMkLst>
              <pc:docMk/>
              <pc:sldMasterMk cId="2922923182" sldId="2147483660"/>
              <pc:sldLayoutMk cId="2426659034" sldId="2147483669"/>
              <ac:spMk id="3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39" v="1341" actId="790"/>
            <ac:spMkLst>
              <pc:docMk/>
              <pc:sldMasterMk cId="2922923182" sldId="2147483660"/>
              <pc:sldLayoutMk cId="2426659034" sldId="2147483669"/>
              <ac:spMk id="4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39" v="1342" actId="790"/>
            <ac:spMkLst>
              <pc:docMk/>
              <pc:sldMasterMk cId="2922923182" sldId="2147483660"/>
              <pc:sldLayoutMk cId="2426659034" sldId="2147483669"/>
              <ac:spMk id="5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39" v="1343" actId="790"/>
            <ac:spMkLst>
              <pc:docMk/>
              <pc:sldMasterMk cId="2922923182" sldId="2147483660"/>
              <pc:sldLayoutMk cId="2426659034" sldId="2147483669"/>
              <ac:spMk id="6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39" v="1344" actId="790"/>
            <ac:spMkLst>
              <pc:docMk/>
              <pc:sldMasterMk cId="2922923182" sldId="2147483660"/>
              <pc:sldLayoutMk cId="2426659034" sldId="2147483669"/>
              <ac:spMk id="7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39" v="1339" actId="790"/>
            <ac:spMkLst>
              <pc:docMk/>
              <pc:sldMasterMk cId="2922923182" sldId="2147483660"/>
              <pc:sldLayoutMk cId="2426659034" sldId="2147483669"/>
              <ac:spMk id="8" creationId="{00000000-0000-0000-0000-000000000000}"/>
            </ac:spMkLst>
          </pc:spChg>
        </pc:sldLayoutChg>
        <pc:sldLayoutChg chg="modSp">
          <pc:chgData name="Charles Exceller" userId="02bd767f159c21bd" providerId="LiveId" clId="{02F2F43B-7BDE-47EB-9B29-B2F58825B27F}" dt="2019-11-11T14:19:32.454" v="1349" actId="790"/>
          <pc:sldLayoutMkLst>
            <pc:docMk/>
            <pc:sldMasterMk cId="2922923182" sldId="2147483660"/>
            <pc:sldLayoutMk cId="3190866632" sldId="2147483670"/>
          </pc:sldLayoutMkLst>
          <pc:spChg chg="mod">
            <ac:chgData name="Charles Exceller" userId="02bd767f159c21bd" providerId="LiveId" clId="{02F2F43B-7BDE-47EB-9B29-B2F58825B27F}" dt="2019-11-11T14:19:32.439" v="1345" actId="790"/>
            <ac:spMkLst>
              <pc:docMk/>
              <pc:sldMasterMk cId="2922923182" sldId="2147483660"/>
              <pc:sldLayoutMk cId="3190866632" sldId="2147483670"/>
              <ac:spMk id="2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39" v="1346" actId="790"/>
            <ac:spMkLst>
              <pc:docMk/>
              <pc:sldMasterMk cId="2922923182" sldId="2147483660"/>
              <pc:sldLayoutMk cId="3190866632" sldId="2147483670"/>
              <ac:spMk id="3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39" v="1347" actId="790"/>
            <ac:spMkLst>
              <pc:docMk/>
              <pc:sldMasterMk cId="2922923182" sldId="2147483660"/>
              <pc:sldLayoutMk cId="3190866632" sldId="2147483670"/>
              <ac:spMk id="4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39" v="1348" actId="790"/>
            <ac:spMkLst>
              <pc:docMk/>
              <pc:sldMasterMk cId="2922923182" sldId="2147483660"/>
              <pc:sldLayoutMk cId="3190866632" sldId="2147483670"/>
              <ac:spMk id="5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54" v="1349" actId="790"/>
            <ac:spMkLst>
              <pc:docMk/>
              <pc:sldMasterMk cId="2922923182" sldId="2147483660"/>
              <pc:sldLayoutMk cId="3190866632" sldId="2147483670"/>
              <ac:spMk id="6" creationId="{00000000-0000-0000-0000-000000000000}"/>
            </ac:spMkLst>
          </pc:spChg>
        </pc:sldLayoutChg>
        <pc:sldLayoutChg chg="modSp">
          <pc:chgData name="Charles Exceller" userId="02bd767f159c21bd" providerId="LiveId" clId="{02F2F43B-7BDE-47EB-9B29-B2F58825B27F}" dt="2019-11-11T14:19:32.454" v="1355" actId="790"/>
          <pc:sldLayoutMkLst>
            <pc:docMk/>
            <pc:sldMasterMk cId="2922923182" sldId="2147483660"/>
            <pc:sldLayoutMk cId="3340768295" sldId="2147483671"/>
          </pc:sldLayoutMkLst>
          <pc:spChg chg="mod">
            <ac:chgData name="Charles Exceller" userId="02bd767f159c21bd" providerId="LiveId" clId="{02F2F43B-7BDE-47EB-9B29-B2F58825B27F}" dt="2019-11-11T14:19:32.454" v="1351" actId="790"/>
            <ac:spMkLst>
              <pc:docMk/>
              <pc:sldMasterMk cId="2922923182" sldId="2147483660"/>
              <pc:sldLayoutMk cId="3340768295" sldId="2147483671"/>
              <ac:spMk id="2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54" v="1352" actId="790"/>
            <ac:spMkLst>
              <pc:docMk/>
              <pc:sldMasterMk cId="2922923182" sldId="2147483660"/>
              <pc:sldLayoutMk cId="3340768295" sldId="2147483671"/>
              <ac:spMk id="3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54" v="1353" actId="790"/>
            <ac:spMkLst>
              <pc:docMk/>
              <pc:sldMasterMk cId="2922923182" sldId="2147483660"/>
              <pc:sldLayoutMk cId="3340768295" sldId="2147483671"/>
              <ac:spMk id="4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54" v="1354" actId="790"/>
            <ac:spMkLst>
              <pc:docMk/>
              <pc:sldMasterMk cId="2922923182" sldId="2147483660"/>
              <pc:sldLayoutMk cId="3340768295" sldId="2147483671"/>
              <ac:spMk id="5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54" v="1355" actId="790"/>
            <ac:spMkLst>
              <pc:docMk/>
              <pc:sldMasterMk cId="2922923182" sldId="2147483660"/>
              <pc:sldLayoutMk cId="3340768295" sldId="2147483671"/>
              <ac:spMk id="6" creationId="{00000000-0000-0000-0000-000000000000}"/>
            </ac:spMkLst>
          </pc:spChg>
          <pc:spChg chg="mod">
            <ac:chgData name="Charles Exceller" userId="02bd767f159c21bd" providerId="LiveId" clId="{02F2F43B-7BDE-47EB-9B29-B2F58825B27F}" dt="2019-11-11T14:19:32.454" v="1350" actId="790"/>
            <ac:spMkLst>
              <pc:docMk/>
              <pc:sldMasterMk cId="2922923182" sldId="2147483660"/>
              <pc:sldLayoutMk cId="3340768295" sldId="2147483671"/>
              <ac:spMk id="7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324EE2B0-C187-4AE4-A92A-43068CBF12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EC3081F-FFDB-411F-A7D4-FF591F1E9CE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CD8B16-F485-4D0F-9699-81138A351343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2543BE-0415-460E-896A-0C05DF0598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56959FF-E806-4BC1-80EC-5F95716934E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95184A-1BCC-42F0-BCA5-32FE6017677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05337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23BDEC-1E49-41C9-88AF-6CDBC4F174A6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3D2072-EBF2-4BC8-A5DB-8A8DED54962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2269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D2072-EBF2-4BC8-A5DB-8A8DED54962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95854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D2072-EBF2-4BC8-A5DB-8A8DED549627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50886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D2072-EBF2-4BC8-A5DB-8A8DED549627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3524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D2072-EBF2-4BC8-A5DB-8A8DED549627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659549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D2072-EBF2-4BC8-A5DB-8A8DED549627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74309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D2072-EBF2-4BC8-A5DB-8A8DED549627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247563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D2072-EBF2-4BC8-A5DB-8A8DED549627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89883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97020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124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653446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9453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41937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2814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44689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818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 ajouter une image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26659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90866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40768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C8983D9C-3B7C-4E00-B980-CF30B72F4A81}" type="datetimeFigureOut">
              <a:rPr lang="fr-FR" smtClean="0"/>
              <a:t>11/11/2019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BA9DAAB-A346-4FC6-936A-1454ED4F519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29231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xceller-avec-la-bureautique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exceller-avec-la-bureautique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xceller-avec-la-bureautique.com/contact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xceller-avec-la-bureautique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A49F04-8D46-4167-B413-D67C39AF27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Merci d’avoir téléchargé ce fichier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9B5DCA7-5A78-4D2D-9230-B4D04C2C17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>
                <a:hlinkClick r:id="rId3"/>
              </a:rPr>
              <a:t>https://exceller-avec-la-bureautique.com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62410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44E49C0B-4989-4575-94E1-7176AEBA6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Information importante !</a:t>
            </a: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2B103201-1879-402E-9E14-915AAD696B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Ce fichier contient une macro destinée à changer la langue de tous les objets d’une présentation PowerPoint. Il est hébergé sur le site </a:t>
            </a:r>
            <a:r>
              <a:rPr lang="fr-FR" dirty="0">
                <a:hlinkClick r:id="rId3"/>
              </a:rPr>
              <a:t>https://exceller-avec-la-bureautique.com</a:t>
            </a:r>
            <a:r>
              <a:rPr lang="fr-FR" dirty="0"/>
              <a:t>.</a:t>
            </a:r>
          </a:p>
          <a:p>
            <a:r>
              <a:rPr lang="fr-FR" dirty="0"/>
              <a:t>Dans la mesure du possible, le site est protégé contre tout acte malveillant. Toutefois, aucune technologie ne peut à 100% garantir l’intégrité du présent fichier.</a:t>
            </a:r>
          </a:p>
          <a:p>
            <a:r>
              <a:rPr lang="fr-FR" dirty="0"/>
              <a:t>En activant le contenu actif, vous permettez à un programme de s’exécuter sur votre ordinateur. Le site </a:t>
            </a:r>
            <a:r>
              <a:rPr lang="fr-FR" dirty="0">
                <a:hlinkClick r:id="rId3"/>
              </a:rPr>
              <a:t>https://exceller-avec-la-bureautique.com</a:t>
            </a:r>
            <a:r>
              <a:rPr lang="fr-FR" dirty="0"/>
              <a:t> ne saurait être tenu responsable des conséquences liées à cette exécution.</a:t>
            </a:r>
          </a:p>
          <a:p>
            <a:r>
              <a:rPr lang="fr-FR" dirty="0"/>
              <a:t>Pour toute question, n’hésitez pas à me contacter à travers la page de contact du site : </a:t>
            </a:r>
            <a:r>
              <a:rPr lang="fr-FR" dirty="0">
                <a:hlinkClick r:id="rId4"/>
              </a:rPr>
              <a:t>https://exceller-avec-la-bureautique.com/contact/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889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61798809-686E-404E-8D03-F48401617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Mode d’emploi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CA302CA-C26C-4064-9C60-6765609452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27167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8897077F-3E4B-49C2-B2EA-B19C51E03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Activer le mode développeur</a:t>
            </a:r>
          </a:p>
        </p:txBody>
      </p:sp>
      <p:pic>
        <p:nvPicPr>
          <p:cNvPr id="12" name="Espace réservé du contenu 11">
            <a:extLst>
              <a:ext uri="{FF2B5EF4-FFF2-40B4-BE49-F238E27FC236}">
                <a16:creationId xmlns:a16="http://schemas.microsoft.com/office/drawing/2014/main" id="{8E83C9FD-9CC5-42C8-96B6-46D3030AA4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28004" y="3028042"/>
            <a:ext cx="2820540" cy="1534145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E49FBC05-F94A-40C5-A4CE-C3735AA2BC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773" y="1288748"/>
            <a:ext cx="6700226" cy="549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203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0C432F-8C22-4490-9A58-7D6ACFE9F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Exécutez la macro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D93BD1C5-9B79-4559-A0C7-5BFA96C76D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9001" y="1792936"/>
            <a:ext cx="8156697" cy="150555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CD3905B-298A-4FB1-B98A-D5BD6FCD63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4143" y="3037602"/>
            <a:ext cx="3678137" cy="366860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8B93DFA-6184-4C64-A0DE-2421DE1AD3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0425" y="3037602"/>
            <a:ext cx="3678137" cy="366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0059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F13B0F-F0C4-4B96-B847-71E154650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Sélectionnez la langue cible et appréciez !</a:t>
            </a:r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C8A7952D-8013-420F-B026-1F1383B0B6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498347" y="2023702"/>
            <a:ext cx="5193224" cy="200105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38A353A-0C3E-48E0-AFE1-5053397D12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1307" y="4255527"/>
            <a:ext cx="1924828" cy="126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4775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FB543C-D2AE-43C8-8100-F089269E0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 bientôt sur le site 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C6E0676-9376-4AE6-9B7E-11F8968CF7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>
                <a:hlinkClick r:id="rId3"/>
              </a:rPr>
              <a:t>https://exceller-avec-la-bureautique.com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844133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À bandes">
  <a:themeElements>
    <a:clrScheme name="À bandes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À bande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À bandes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 de couleurs]]</Template>
  <TotalTime>53</TotalTime>
  <Words>168</Words>
  <Application>Microsoft Office PowerPoint</Application>
  <PresentationFormat>Grand écran</PresentationFormat>
  <Paragraphs>20</Paragraphs>
  <Slides>7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1" baseType="lpstr">
      <vt:lpstr>Calibri</vt:lpstr>
      <vt:lpstr>Corbel</vt:lpstr>
      <vt:lpstr>Wingdings</vt:lpstr>
      <vt:lpstr>À bandes</vt:lpstr>
      <vt:lpstr>Merci d’avoir téléchargé ce fichier</vt:lpstr>
      <vt:lpstr>Information importante !</vt:lpstr>
      <vt:lpstr>Mode d’emploi</vt:lpstr>
      <vt:lpstr>Activer le mode développeur</vt:lpstr>
      <vt:lpstr>Exécutez la macro</vt:lpstr>
      <vt:lpstr>Sélectionnez la langue cible et appréciez !</vt:lpstr>
      <vt:lpstr>A bientôt sur le site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Comment changer la langue de PowerPoint</dc:title>
  <dc:creator>Charles Exceller</dc:creator>
  <cp:keywords>Changer la langue, Macro, Exceller-avec-la-bureautique.com</cp:keywords>
  <cp:lastModifiedBy>Charles Exceller</cp:lastModifiedBy>
  <cp:revision>17</cp:revision>
  <dcterms:created xsi:type="dcterms:W3CDTF">2019-11-11T13:08:32Z</dcterms:created>
  <dcterms:modified xsi:type="dcterms:W3CDTF">2019-11-11T14:20:35Z</dcterms:modified>
  <cp:category>PowerPoint</cp:category>
</cp:coreProperties>
</file>